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CvmGFIi+GdIBp3LmV3ZSSdFqt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D7DD35-57AF-449B-8F23-82D39E082C3B}">
  <a:tblStyle styleId="{01D7DD35-57AF-449B-8F23-82D39E082C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d00050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2d00050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919994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0919994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fc52bca11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0fc52bca11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7830b08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17830b08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437762a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f437762a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5f20614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f5f20614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993a71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1993a71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21b6c66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221b6c66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tacyYang/Flashcards-to-learn-a-foreign-langu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2978" y="16337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CN"/>
              <a:t>Team: Luna R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04750" y="2899025"/>
            <a:ext cx="59241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/>
              <a:t>			         </a:t>
            </a:r>
            <a:r>
              <a:rPr lang="zh-CN" sz="1845"/>
              <a:t>  Week 11</a:t>
            </a:r>
            <a:endParaRPr sz="1845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 sz="1845"/>
              <a:t>Xinghai Nian, Bingzhen Chen, Xiaoqian Yang</a:t>
            </a:r>
            <a:endParaRPr sz="184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d00050a72_0_2"/>
          <p:cNvSpPr txBox="1"/>
          <p:nvPr>
            <p:ph type="title"/>
          </p:nvPr>
        </p:nvSpPr>
        <p:spPr>
          <a:xfrm>
            <a:off x="707325" y="500650"/>
            <a:ext cx="79125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 sz="2800"/>
              <a:t>Feedback from partner: TreeHouse</a:t>
            </a:r>
            <a:endParaRPr sz="2800"/>
          </a:p>
        </p:txBody>
      </p:sp>
      <p:sp>
        <p:nvSpPr>
          <p:cNvPr id="191" name="Google Shape;191;g22d00050a72_0_2"/>
          <p:cNvSpPr txBox="1"/>
          <p:nvPr>
            <p:ph idx="1" type="body"/>
          </p:nvPr>
        </p:nvSpPr>
        <p:spPr>
          <a:xfrm>
            <a:off x="662350" y="1088575"/>
            <a:ext cx="75057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-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Clean and organized UI.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-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Responsive UI.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-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flow of the learning is intuitive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-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forward to the completed project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2d00050a72_0_2"/>
          <p:cNvSpPr txBox="1"/>
          <p:nvPr>
            <p:ph type="title"/>
          </p:nvPr>
        </p:nvSpPr>
        <p:spPr>
          <a:xfrm>
            <a:off x="707325" y="2720625"/>
            <a:ext cx="79125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Expert user experience on building/testing the product:</a:t>
            </a:r>
            <a:endParaRPr sz="4000"/>
          </a:p>
        </p:txBody>
      </p:sp>
      <p:sp>
        <p:nvSpPr>
          <p:cNvPr id="193" name="Google Shape;193;g22d00050a72_0_2"/>
          <p:cNvSpPr txBox="1"/>
          <p:nvPr/>
        </p:nvSpPr>
        <p:spPr>
          <a:xfrm>
            <a:off x="707325" y="3480800"/>
            <a:ext cx="447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zh-CN" sz="1200">
                <a:solidFill>
                  <a:srgbClr val="434343"/>
                </a:solidFill>
              </a:rPr>
              <a:t>Build instructions are easy to follow. We were able to run the app first try.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559075" y="2765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Flashcards to learn a foreign language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558900" y="894300"/>
            <a:ext cx="85851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Description: A website where users can learn a foreign language using flashcards.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Users would need to register or sign in first before they can choose a language.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Then there are two modes: 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1. Study Mode: using flashcards to study.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2. Quiz Mode:  Multiple choices, true and false questions.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3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			       User score, score rank, time to take the quiz will be saved.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3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3. Administer: List all user accounts, all questions and all flashcards. And allow administer to delete them.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t/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Github: </a:t>
            </a:r>
            <a:r>
              <a:rPr lang="zh-CN" sz="2895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https://github.com/StacyYang/Flashcards-to-learn-a-foreign-language</a:t>
            </a: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919994521_0_0"/>
          <p:cNvSpPr txBox="1"/>
          <p:nvPr>
            <p:ph type="title"/>
          </p:nvPr>
        </p:nvSpPr>
        <p:spPr>
          <a:xfrm>
            <a:off x="476975" y="2308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What we’ve accomplished:</a:t>
            </a:r>
            <a:endParaRPr/>
          </a:p>
        </p:txBody>
      </p:sp>
      <p:graphicFrame>
        <p:nvGraphicFramePr>
          <p:cNvPr id="141" name="Google Shape;141;g20919994521_0_0"/>
          <p:cNvGraphicFramePr/>
          <p:nvPr/>
        </p:nvGraphicFramePr>
        <p:xfrm>
          <a:off x="788575" y="1479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{01D7DD35-57AF-449B-8F23-82D39E082C3B}</a:tableStyleId>
              </a:tblPr>
              <a:tblGrid>
                <a:gridCol w="960500"/>
                <a:gridCol w="2787125"/>
                <a:gridCol w="1997450"/>
              </a:tblGrid>
              <a:tr h="148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(score board design)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website, possibly deploy the website.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Administer account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10: 4/15/2023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2" name="Google Shape;142;g2091999452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150" y="2480200"/>
            <a:ext cx="1325850" cy="13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0919994521_0_0"/>
          <p:cNvSpPr txBox="1"/>
          <p:nvPr/>
        </p:nvSpPr>
        <p:spPr>
          <a:xfrm>
            <a:off x="704025" y="771125"/>
            <a:ext cx="750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7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Last Mission:</a:t>
            </a:r>
            <a:endParaRPr b="1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fc52bca11_1_133"/>
          <p:cNvSpPr txBox="1"/>
          <p:nvPr>
            <p:ph type="title"/>
          </p:nvPr>
        </p:nvSpPr>
        <p:spPr>
          <a:xfrm>
            <a:off x="840525" y="469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/>
              <a:t>What we are doing right now: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9" name="Google Shape;149;g20fc52bca11_1_133"/>
          <p:cNvSpPr txBox="1"/>
          <p:nvPr/>
        </p:nvSpPr>
        <p:spPr>
          <a:xfrm>
            <a:off x="602300" y="1276125"/>
            <a:ext cx="4449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Research on hosting the website.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zh-C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 Research on how to </a:t>
            </a: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zh-C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llow users to reset their password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g20fc52bca11_1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275" y="1103725"/>
            <a:ext cx="3727150" cy="35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7830b080d_0_1"/>
          <p:cNvSpPr txBox="1"/>
          <p:nvPr>
            <p:ph type="title"/>
          </p:nvPr>
        </p:nvSpPr>
        <p:spPr>
          <a:xfrm>
            <a:off x="693350" y="508250"/>
            <a:ext cx="75057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Administer account</a:t>
            </a:r>
            <a:endParaRPr/>
          </a:p>
        </p:txBody>
      </p:sp>
      <p:pic>
        <p:nvPicPr>
          <p:cNvPr id="156" name="Google Shape;156;g217830b080d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25" y="1696575"/>
            <a:ext cx="2316924" cy="284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17830b080d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7950" y="1696575"/>
            <a:ext cx="6347324" cy="26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17830b080d_0_1"/>
          <p:cNvSpPr txBox="1"/>
          <p:nvPr/>
        </p:nvSpPr>
        <p:spPr>
          <a:xfrm>
            <a:off x="968250" y="1111500"/>
            <a:ext cx="489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Administer</a:t>
            </a: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username: administer password: 1234567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Test user</a:t>
            </a: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username: tester password: 1234567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437762a9f_0_3"/>
          <p:cNvSpPr txBox="1"/>
          <p:nvPr>
            <p:ph type="title"/>
          </p:nvPr>
        </p:nvSpPr>
        <p:spPr>
          <a:xfrm>
            <a:off x="624625" y="4685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Documentation for expert users</a:t>
            </a:r>
            <a:endParaRPr/>
          </a:p>
        </p:txBody>
      </p:sp>
      <p:pic>
        <p:nvPicPr>
          <p:cNvPr id="164" name="Google Shape;164;g1f437762a9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0000" y="1601876"/>
            <a:ext cx="2333301" cy="12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f437762a9f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1425" y="2684873"/>
            <a:ext cx="2511877" cy="108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f437762a9f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6874" y="3659850"/>
            <a:ext cx="1947978" cy="10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f437762a9f_0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625" y="1140600"/>
            <a:ext cx="5109275" cy="25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5f20614c3_0_24"/>
          <p:cNvSpPr txBox="1"/>
          <p:nvPr>
            <p:ph type="title"/>
          </p:nvPr>
        </p:nvSpPr>
        <p:spPr>
          <a:xfrm>
            <a:off x="819150" y="3734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Testing Plan</a:t>
            </a:r>
            <a:endParaRPr/>
          </a:p>
        </p:txBody>
      </p:sp>
      <p:sp>
        <p:nvSpPr>
          <p:cNvPr id="173" name="Google Shape;173;g1f5f20614c3_0_24"/>
          <p:cNvSpPr txBox="1"/>
          <p:nvPr>
            <p:ph idx="1" type="body"/>
          </p:nvPr>
        </p:nvSpPr>
        <p:spPr>
          <a:xfrm>
            <a:off x="819150" y="672075"/>
            <a:ext cx="7505700" cy="29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that all the links on the website are working properly.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that users can log in, sign up, and log out successfully.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that users are redirected to the correct pages after logging in or signing up.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that users are able to choose a language mode and access the quiz.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that the website is visually appealing and easy to navigate.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that all buttons and forms are properly labeled and functioning correctly.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that the website is responsive and looks good on different size of screens.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that user passwords are being stored securely (using a secure hashing algorithm).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that user information is being stored correctly in the database.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that the database schema is designed properly and optimized for performance.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testing: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the website's load times to ensure that it is loading quickly and efficiently.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■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JMeter to check that the website is able to handle a large number of users simultaneously without crashing or slowing down.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21993a71c6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00" y="1073700"/>
            <a:ext cx="6295751" cy="38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1993a71c6f_0_0"/>
          <p:cNvSpPr txBox="1"/>
          <p:nvPr/>
        </p:nvSpPr>
        <p:spPr>
          <a:xfrm>
            <a:off x="930950" y="2945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zh-CN" sz="30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How to check the status for our product</a:t>
            </a:r>
            <a:endParaRPr b="0" i="0" sz="3000" u="none" cap="none" strike="noStrike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21b6c66f3_0_1"/>
          <p:cNvSpPr txBox="1"/>
          <p:nvPr>
            <p:ph type="title"/>
          </p:nvPr>
        </p:nvSpPr>
        <p:spPr>
          <a:xfrm>
            <a:off x="707325" y="500650"/>
            <a:ext cx="79125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 sz="2800"/>
              <a:t>Hosting methods:</a:t>
            </a:r>
            <a:endParaRPr sz="2800"/>
          </a:p>
        </p:txBody>
      </p:sp>
      <p:sp>
        <p:nvSpPr>
          <p:cNvPr id="185" name="Google Shape;185;g2221b6c66f3_0_1"/>
          <p:cNvSpPr txBox="1"/>
          <p:nvPr>
            <p:ph idx="1" type="body"/>
          </p:nvPr>
        </p:nvSpPr>
        <p:spPr>
          <a:xfrm>
            <a:off x="662350" y="1088575"/>
            <a:ext cx="7505700" cy="22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Two common methods we can consider for our website: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Heroku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AWS EC2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sz="1500">
                <a:latin typeface="Arial"/>
                <a:ea typeface="Arial"/>
                <a:cs typeface="Arial"/>
                <a:sym typeface="Arial"/>
              </a:rPr>
            </a:br>
            <a:r>
              <a:rPr lang="zh-CN" sz="1500">
                <a:latin typeface="Arial"/>
                <a:ea typeface="Arial"/>
                <a:cs typeface="Arial"/>
                <a:sym typeface="Arial"/>
              </a:rPr>
              <a:t>	However, we think it’s both time and money consuming, so we might not move on with deploying the website if it’s not a hard request.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