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22" autoAdjust="0"/>
  </p:normalViewPr>
  <p:slideViewPr>
    <p:cSldViewPr>
      <p:cViewPr varScale="1">
        <p:scale>
          <a:sx n="107" d="100"/>
          <a:sy n="107" d="100"/>
        </p:scale>
        <p:origin x="-240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4C71EC6-210F-42DE-9C53-41977AD35B3D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7543800" cy="2160240"/>
          </a:xfrm>
        </p:spPr>
        <p:txBody>
          <a:bodyPr/>
          <a:lstStyle/>
          <a:p>
            <a:r>
              <a:rPr lang="uk-UA" dirty="0" smtClean="0"/>
              <a:t>Тема проекту</a:t>
            </a:r>
            <a:r>
              <a:rPr lang="en-US" dirty="0" smtClean="0"/>
              <a:t>: </a:t>
            </a:r>
            <a:r>
              <a:rPr lang="uk-UA" dirty="0" err="1" smtClean="0"/>
              <a:t>Онлайн</a:t>
            </a:r>
            <a:r>
              <a:rPr lang="uk-UA" dirty="0" smtClean="0"/>
              <a:t> магазин плюшевих іграшок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708920"/>
            <a:ext cx="372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Цільова аудиторія</a:t>
            </a:r>
            <a:r>
              <a:rPr lang="en-US" sz="2400" dirty="0" smtClean="0"/>
              <a:t>: </a:t>
            </a:r>
            <a:r>
              <a:rPr lang="uk-UA" sz="2400" dirty="0" smtClean="0"/>
              <a:t> Діти</a:t>
            </a:r>
            <a:endParaRPr lang="uk-U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42900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Вміст сайту</a:t>
            </a:r>
            <a:r>
              <a:rPr lang="en-US" dirty="0" smtClean="0"/>
              <a:t>: </a:t>
            </a:r>
            <a:r>
              <a:rPr lang="uk-UA" dirty="0" smtClean="0"/>
              <a:t> Головна сторінка з каталогом товарів, при натисканні кнопки на одному з каталогів відкривається інша сторінка з детальним описом товару. При натисканні кнопки придбати на цієї сторінці відкривається інша де можна залишити дані для оплати.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501317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У цьому проекті </a:t>
            </a:r>
            <a:r>
              <a:rPr lang="uk-UA" dirty="0" err="1" smtClean="0"/>
              <a:t>застовано</a:t>
            </a:r>
            <a:r>
              <a:rPr lang="en-US" dirty="0" smtClean="0"/>
              <a:t>:</a:t>
            </a:r>
            <a:r>
              <a:rPr lang="uk-UA" dirty="0" smtClean="0"/>
              <a:t> </a:t>
            </a:r>
            <a:r>
              <a:rPr lang="en-US" dirty="0" smtClean="0"/>
              <a:t>grid-</a:t>
            </a:r>
            <a:r>
              <a:rPr lang="uk-UA" dirty="0" smtClean="0"/>
              <a:t>відображення для товарів, адаптація для різних пристроїв, анімації </a:t>
            </a:r>
            <a:r>
              <a:rPr lang="uk-UA" smtClean="0"/>
              <a:t>та ін.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16111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</TotalTime>
  <Words>70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Базовая</vt:lpstr>
      <vt:lpstr>Тема проекту: Онлайн магазин плюшевих іграшок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проекту: Онлайн магазин плюшевих іграшок</dc:title>
  <dc:creator>admin</dc:creator>
  <cp:lastModifiedBy>admin</cp:lastModifiedBy>
  <cp:revision>2</cp:revision>
  <dcterms:created xsi:type="dcterms:W3CDTF">2025-06-21T16:14:26Z</dcterms:created>
  <dcterms:modified xsi:type="dcterms:W3CDTF">2025-06-21T16:29:43Z</dcterms:modified>
</cp:coreProperties>
</file>