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12a1407c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12a1407c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12a1407c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12a1407c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12a1407c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12a1407c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12a1407c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12a1407c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12a1407c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612a1407c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12a1407c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12a1407c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PROJET GFS</a:t>
            </a:r>
            <a:endParaRPr/>
          </a:p>
        </p:txBody>
      </p:sp>
      <p:sp>
        <p:nvSpPr>
          <p:cNvPr id="135" name="Google Shape;135;p13"/>
          <p:cNvSpPr txBox="1"/>
          <p:nvPr>
            <p:ph idx="1" type="subTitle"/>
          </p:nvPr>
        </p:nvSpPr>
        <p:spPr>
          <a:xfrm>
            <a:off x="7376750" y="4573350"/>
            <a:ext cx="1670400" cy="4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BLANC Mathilda</a:t>
            </a:r>
            <a:endParaRPr/>
          </a:p>
        </p:txBody>
      </p:sp>
      <p:sp>
        <p:nvSpPr>
          <p:cNvPr id="136" name="Google Shape;136;p13"/>
          <p:cNvSpPr txBox="1"/>
          <p:nvPr/>
        </p:nvSpPr>
        <p:spPr>
          <a:xfrm>
            <a:off x="3958750" y="2543200"/>
            <a:ext cx="3912600" cy="6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u="sng">
                <a:solidFill>
                  <a:schemeClr val="lt1"/>
                </a:solidFill>
                <a:latin typeface="Lato"/>
                <a:ea typeface="Lato"/>
                <a:cs typeface="Lato"/>
                <a:sym typeface="Lato"/>
              </a:rPr>
              <a:t>Documentation Utilisateur </a:t>
            </a:r>
            <a:endParaRPr sz="1600" u="sng">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Page Accueil</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La page d’accueil se divise en 3 partie :</a:t>
            </a:r>
            <a:endParaRPr/>
          </a:p>
          <a:p>
            <a:pPr indent="-311150" lvl="0" marL="457200" rtl="0" algn="l">
              <a:spcBef>
                <a:spcPts val="1200"/>
              </a:spcBef>
              <a:spcAft>
                <a:spcPts val="0"/>
              </a:spcAft>
              <a:buSzPts val="1300"/>
              <a:buChar char="-"/>
            </a:pPr>
            <a:r>
              <a:rPr lang="fr"/>
              <a:t>Films</a:t>
            </a:r>
            <a:endParaRPr/>
          </a:p>
          <a:p>
            <a:pPr indent="-311150" lvl="0" marL="457200" rtl="0" algn="l">
              <a:spcBef>
                <a:spcPts val="0"/>
              </a:spcBef>
              <a:spcAft>
                <a:spcPts val="0"/>
              </a:spcAft>
              <a:buSzPts val="1300"/>
              <a:buChar char="-"/>
            </a:pPr>
            <a:r>
              <a:rPr lang="fr"/>
              <a:t>Séries</a:t>
            </a:r>
            <a:endParaRPr/>
          </a:p>
          <a:p>
            <a:pPr indent="-311150" lvl="0" marL="457200" rtl="0" algn="l">
              <a:spcBef>
                <a:spcPts val="0"/>
              </a:spcBef>
              <a:spcAft>
                <a:spcPts val="0"/>
              </a:spcAft>
              <a:buSzPts val="1300"/>
              <a:buChar char="-"/>
            </a:pPr>
            <a:r>
              <a:rPr lang="fr"/>
              <a:t>Acteurs</a:t>
            </a:r>
            <a:endParaRPr/>
          </a:p>
          <a:p>
            <a:pPr indent="0" lvl="0" marL="0" rtl="0" algn="l">
              <a:spcBef>
                <a:spcPts val="1200"/>
              </a:spcBef>
              <a:spcAft>
                <a:spcPts val="0"/>
              </a:spcAft>
              <a:buNone/>
            </a:pPr>
            <a:r>
              <a:rPr lang="fr"/>
              <a:t>grâce à un menu de défilement en </a:t>
            </a:r>
            <a:endParaRPr/>
          </a:p>
          <a:p>
            <a:pPr indent="0" lvl="0" marL="0" rtl="0" algn="l">
              <a:spcBef>
                <a:spcPts val="1200"/>
              </a:spcBef>
              <a:spcAft>
                <a:spcPts val="1200"/>
              </a:spcAft>
              <a:buNone/>
            </a:pPr>
            <a:r>
              <a:rPr lang="fr"/>
              <a:t>haut de la page d’accueil.</a:t>
            </a:r>
            <a:endParaRPr/>
          </a:p>
        </p:txBody>
      </p:sp>
      <p:pic>
        <p:nvPicPr>
          <p:cNvPr id="143" name="Google Shape;143;p14"/>
          <p:cNvPicPr preferRelativeResize="0"/>
          <p:nvPr/>
        </p:nvPicPr>
        <p:blipFill>
          <a:blip r:embed="rId3">
            <a:alphaModFix/>
          </a:blip>
          <a:stretch>
            <a:fillRect/>
          </a:stretch>
        </p:blipFill>
        <p:spPr>
          <a:xfrm>
            <a:off x="4497275" y="170913"/>
            <a:ext cx="2019075" cy="4801674"/>
          </a:xfrm>
          <a:prstGeom prst="rect">
            <a:avLst/>
          </a:prstGeom>
          <a:noFill/>
          <a:ln>
            <a:noFill/>
          </a:ln>
        </p:spPr>
      </p:pic>
      <p:pic>
        <p:nvPicPr>
          <p:cNvPr id="144" name="Google Shape;144;p14"/>
          <p:cNvPicPr preferRelativeResize="0"/>
          <p:nvPr/>
        </p:nvPicPr>
        <p:blipFill>
          <a:blip r:embed="rId4">
            <a:alphaModFix/>
          </a:blip>
          <a:stretch>
            <a:fillRect/>
          </a:stretch>
        </p:blipFill>
        <p:spPr>
          <a:xfrm>
            <a:off x="6803499" y="135425"/>
            <a:ext cx="2067375" cy="487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Page de </a:t>
            </a:r>
            <a:r>
              <a:rPr lang="fr"/>
              <a:t>recherche</a:t>
            </a:r>
            <a:endParaRPr/>
          </a:p>
        </p:txBody>
      </p:sp>
      <p:sp>
        <p:nvSpPr>
          <p:cNvPr id="150" name="Google Shape;150;p15"/>
          <p:cNvSpPr txBox="1"/>
          <p:nvPr>
            <p:ph idx="1" type="body"/>
          </p:nvPr>
        </p:nvSpPr>
        <p:spPr>
          <a:xfrm>
            <a:off x="1297500" y="1567550"/>
            <a:ext cx="46065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fr" sz="1500"/>
              <a:t>Cette page est programmée pour rechercher n’importe quel ajout depuis l’application, on peut filtrer la recherche par genre de film ou par date ou par section (film, série, acteurs).</a:t>
            </a:r>
            <a:endParaRPr sz="1500"/>
          </a:p>
        </p:txBody>
      </p:sp>
      <p:pic>
        <p:nvPicPr>
          <p:cNvPr id="151" name="Google Shape;151;p15"/>
          <p:cNvPicPr preferRelativeResize="0"/>
          <p:nvPr/>
        </p:nvPicPr>
        <p:blipFill>
          <a:blip r:embed="rId3">
            <a:alphaModFix/>
          </a:blip>
          <a:stretch>
            <a:fillRect/>
          </a:stretch>
        </p:blipFill>
        <p:spPr>
          <a:xfrm>
            <a:off x="6222775" y="105850"/>
            <a:ext cx="2177200" cy="4931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Page d’ajout</a:t>
            </a:r>
            <a:endParaRPr/>
          </a:p>
        </p:txBody>
      </p:sp>
      <p:sp>
        <p:nvSpPr>
          <p:cNvPr id="157" name="Google Shape;157;p16"/>
          <p:cNvSpPr txBox="1"/>
          <p:nvPr>
            <p:ph idx="1" type="body"/>
          </p:nvPr>
        </p:nvSpPr>
        <p:spPr>
          <a:xfrm>
            <a:off x="121500" y="1469950"/>
            <a:ext cx="36723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fr" sz="1500"/>
              <a:t>Cette page permet d’ajouter des films, séries ou acteurs, directement relier à une base de données, selon l’ajout la page est adaptés, on peut ensuite dans chaque section ajouter l’image </a:t>
            </a:r>
            <a:r>
              <a:rPr lang="fr" sz="1500"/>
              <a:t>souhaitée</a:t>
            </a:r>
            <a:r>
              <a:rPr lang="fr" sz="1500"/>
              <a:t> par URL ou depuis une galerie.</a:t>
            </a:r>
            <a:endParaRPr sz="1500"/>
          </a:p>
        </p:txBody>
      </p:sp>
      <p:pic>
        <p:nvPicPr>
          <p:cNvPr id="158" name="Google Shape;158;p16"/>
          <p:cNvPicPr preferRelativeResize="0"/>
          <p:nvPr/>
        </p:nvPicPr>
        <p:blipFill>
          <a:blip r:embed="rId3">
            <a:alphaModFix/>
          </a:blip>
          <a:stretch>
            <a:fillRect/>
          </a:stretch>
        </p:blipFill>
        <p:spPr>
          <a:xfrm>
            <a:off x="3793800" y="1143686"/>
            <a:ext cx="2827775" cy="3237475"/>
          </a:xfrm>
          <a:prstGeom prst="rect">
            <a:avLst/>
          </a:prstGeom>
          <a:noFill/>
          <a:ln>
            <a:noFill/>
          </a:ln>
        </p:spPr>
      </p:pic>
      <p:pic>
        <p:nvPicPr>
          <p:cNvPr id="159" name="Google Shape;159;p16"/>
          <p:cNvPicPr preferRelativeResize="0"/>
          <p:nvPr/>
        </p:nvPicPr>
        <p:blipFill>
          <a:blip r:embed="rId4">
            <a:alphaModFix/>
          </a:blip>
          <a:stretch>
            <a:fillRect/>
          </a:stretch>
        </p:blipFill>
        <p:spPr>
          <a:xfrm>
            <a:off x="6705857" y="1143675"/>
            <a:ext cx="2326518" cy="323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Page profil</a:t>
            </a:r>
            <a:endParaRPr/>
          </a:p>
        </p:txBody>
      </p:sp>
      <p:sp>
        <p:nvSpPr>
          <p:cNvPr id="165" name="Google Shape;165;p17"/>
          <p:cNvSpPr txBox="1"/>
          <p:nvPr>
            <p:ph idx="1" type="body"/>
          </p:nvPr>
        </p:nvSpPr>
        <p:spPr>
          <a:xfrm>
            <a:off x="1297500" y="1567550"/>
            <a:ext cx="38043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fr" sz="1500"/>
              <a:t>Il y a une page de connexion ou l’on peut se créer un compte et se connecter afin d’avoir nos films en favoris ou encore pour pouvoir mettre des notes et commentaires aux films, séries et acteurs ajoutée.</a:t>
            </a:r>
            <a:endParaRPr sz="1500"/>
          </a:p>
        </p:txBody>
      </p:sp>
      <p:pic>
        <p:nvPicPr>
          <p:cNvPr id="166" name="Google Shape;166;p17"/>
          <p:cNvPicPr preferRelativeResize="0"/>
          <p:nvPr/>
        </p:nvPicPr>
        <p:blipFill>
          <a:blip r:embed="rId3">
            <a:alphaModFix/>
          </a:blip>
          <a:stretch>
            <a:fillRect/>
          </a:stretch>
        </p:blipFill>
        <p:spPr>
          <a:xfrm>
            <a:off x="4181475" y="3296675"/>
            <a:ext cx="390525" cy="685800"/>
          </a:xfrm>
          <a:prstGeom prst="rect">
            <a:avLst/>
          </a:prstGeom>
          <a:noFill/>
          <a:ln>
            <a:noFill/>
          </a:ln>
        </p:spPr>
      </p:pic>
      <p:pic>
        <p:nvPicPr>
          <p:cNvPr id="167" name="Google Shape;167;p17"/>
          <p:cNvPicPr preferRelativeResize="0"/>
          <p:nvPr/>
        </p:nvPicPr>
        <p:blipFill>
          <a:blip r:embed="rId4">
            <a:alphaModFix/>
          </a:blip>
          <a:stretch>
            <a:fillRect/>
          </a:stretch>
        </p:blipFill>
        <p:spPr>
          <a:xfrm>
            <a:off x="5195525" y="1567550"/>
            <a:ext cx="3409950" cy="2781300"/>
          </a:xfrm>
          <a:prstGeom prst="rect">
            <a:avLst/>
          </a:prstGeom>
          <a:noFill/>
          <a:ln>
            <a:noFill/>
          </a:ln>
        </p:spPr>
      </p:pic>
      <p:pic>
        <p:nvPicPr>
          <p:cNvPr id="168" name="Google Shape;168;p17"/>
          <p:cNvPicPr preferRelativeResize="0"/>
          <p:nvPr/>
        </p:nvPicPr>
        <p:blipFill>
          <a:blip r:embed="rId5">
            <a:alphaModFix/>
          </a:blip>
          <a:stretch>
            <a:fillRect/>
          </a:stretch>
        </p:blipFill>
        <p:spPr>
          <a:xfrm>
            <a:off x="1043713" y="3651363"/>
            <a:ext cx="2390775" cy="100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Page favoris</a:t>
            </a:r>
            <a:endParaRPr/>
          </a:p>
        </p:txBody>
      </p:sp>
      <p:sp>
        <p:nvSpPr>
          <p:cNvPr id="174" name="Google Shape;174;p18"/>
          <p:cNvSpPr txBox="1"/>
          <p:nvPr>
            <p:ph idx="1" type="body"/>
          </p:nvPr>
        </p:nvSpPr>
        <p:spPr>
          <a:xfrm>
            <a:off x="1297500" y="1567550"/>
            <a:ext cx="38592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fr" sz="1500"/>
              <a:t>On peut voir selon l’utilisateur qui est connecter ses propres favoris.</a:t>
            </a:r>
            <a:endParaRPr sz="1500"/>
          </a:p>
        </p:txBody>
      </p:sp>
      <p:pic>
        <p:nvPicPr>
          <p:cNvPr id="175" name="Google Shape;175;p18"/>
          <p:cNvPicPr preferRelativeResize="0"/>
          <p:nvPr/>
        </p:nvPicPr>
        <p:blipFill>
          <a:blip r:embed="rId3">
            <a:alphaModFix/>
          </a:blip>
          <a:stretch>
            <a:fillRect/>
          </a:stretch>
        </p:blipFill>
        <p:spPr>
          <a:xfrm>
            <a:off x="6629399" y="393750"/>
            <a:ext cx="1906975" cy="4387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Page de détails</a:t>
            </a:r>
            <a:endParaRPr/>
          </a:p>
        </p:txBody>
      </p:sp>
      <p:sp>
        <p:nvSpPr>
          <p:cNvPr id="181" name="Google Shape;181;p19"/>
          <p:cNvSpPr txBox="1"/>
          <p:nvPr>
            <p:ph idx="1" type="body"/>
          </p:nvPr>
        </p:nvSpPr>
        <p:spPr>
          <a:xfrm>
            <a:off x="187475" y="1655475"/>
            <a:ext cx="24525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fr" sz="1500"/>
              <a:t>Pour finir cette page permet de voir les détails de films ou séries ou acteurs si l’on clique dessus.</a:t>
            </a:r>
            <a:endParaRPr sz="1500"/>
          </a:p>
        </p:txBody>
      </p:sp>
      <p:pic>
        <p:nvPicPr>
          <p:cNvPr id="182" name="Google Shape;182;p19"/>
          <p:cNvPicPr preferRelativeResize="0"/>
          <p:nvPr/>
        </p:nvPicPr>
        <p:blipFill>
          <a:blip r:embed="rId3">
            <a:alphaModFix/>
          </a:blip>
          <a:stretch>
            <a:fillRect/>
          </a:stretch>
        </p:blipFill>
        <p:spPr>
          <a:xfrm>
            <a:off x="2543350" y="1097600"/>
            <a:ext cx="2626825" cy="3867259"/>
          </a:xfrm>
          <a:prstGeom prst="rect">
            <a:avLst/>
          </a:prstGeom>
          <a:noFill/>
          <a:ln>
            <a:noFill/>
          </a:ln>
        </p:spPr>
      </p:pic>
      <p:sp>
        <p:nvSpPr>
          <p:cNvPr id="183" name="Google Shape;183;p19"/>
          <p:cNvSpPr txBox="1"/>
          <p:nvPr/>
        </p:nvSpPr>
        <p:spPr>
          <a:xfrm>
            <a:off x="5926000" y="191225"/>
            <a:ext cx="2868600" cy="171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500">
                <a:solidFill>
                  <a:schemeClr val="lt1"/>
                </a:solidFill>
                <a:latin typeface="Lato"/>
                <a:ea typeface="Lato"/>
                <a:cs typeface="Lato"/>
                <a:sym typeface="Lato"/>
              </a:rPr>
              <a:t>On peut ci-dessous les détails du films mettre un commentaires et une note au film ou séries, etc..</a:t>
            </a:r>
            <a:endParaRPr sz="1500">
              <a:solidFill>
                <a:schemeClr val="lt1"/>
              </a:solidFill>
              <a:latin typeface="Lato"/>
              <a:ea typeface="Lato"/>
              <a:cs typeface="Lato"/>
              <a:sym typeface="Lato"/>
            </a:endParaRPr>
          </a:p>
        </p:txBody>
      </p:sp>
      <p:pic>
        <p:nvPicPr>
          <p:cNvPr id="184" name="Google Shape;184;p19"/>
          <p:cNvPicPr preferRelativeResize="0"/>
          <p:nvPr/>
        </p:nvPicPr>
        <p:blipFill>
          <a:blip r:embed="rId4">
            <a:alphaModFix/>
          </a:blip>
          <a:stretch>
            <a:fillRect/>
          </a:stretch>
        </p:blipFill>
        <p:spPr>
          <a:xfrm>
            <a:off x="5926000" y="1699450"/>
            <a:ext cx="2626825" cy="313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