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808080"/>
    <a:srgbClr val="51A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Image 6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94DB139B-6354-6072-8EE8-80A5F2F3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 r="-1" b="1551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F2B0274-BC77-10E4-E419-868182CF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4328536"/>
          </a:xfrm>
        </p:spPr>
        <p:txBody>
          <a:bodyPr anchor="b"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</a:rPr>
              <a:t>LA 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4544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4F25A-7484-A96E-E3C7-0D7A6AEA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1122363"/>
            <a:ext cx="9901084" cy="202396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1) Le logo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AAF1F8-F8B1-F83C-C66B-6A5E2B279115}"/>
              </a:ext>
            </a:extLst>
          </p:cNvPr>
          <p:cNvSpPr txBox="1"/>
          <p:nvPr/>
        </p:nvSpPr>
        <p:spPr>
          <a:xfrm>
            <a:off x="5948516" y="2212258"/>
            <a:ext cx="5869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		Ses couleurs </a:t>
            </a:r>
          </a:p>
          <a:p>
            <a:endParaRPr lang="fr-FR" sz="2400" b="1" dirty="0"/>
          </a:p>
          <a:p>
            <a:r>
              <a:rPr lang="fr-FR" sz="2400" b="1" dirty="0"/>
              <a:t>		  </a:t>
            </a:r>
            <a:r>
              <a:rPr lang="fr-FR" dirty="0"/>
              <a:t>hexadécimal                RVB</a:t>
            </a:r>
          </a:p>
          <a:p>
            <a:r>
              <a:rPr lang="fr-FR" dirty="0"/>
              <a:t>                               </a:t>
            </a:r>
          </a:p>
          <a:p>
            <a:r>
              <a:rPr lang="fr-FR" dirty="0"/>
              <a:t>                                   </a:t>
            </a:r>
          </a:p>
          <a:p>
            <a:r>
              <a:rPr lang="fr-FR" dirty="0"/>
              <a:t>                                    #51AAEB                   81,170,235            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   #000000                    255,255,255</a:t>
            </a:r>
          </a:p>
          <a:p>
            <a:r>
              <a:rPr lang="fr-FR" dirty="0"/>
              <a:t>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15B1A-65FC-6039-7722-245AAAB1B756}"/>
              </a:ext>
            </a:extLst>
          </p:cNvPr>
          <p:cNvSpPr/>
          <p:nvPr/>
        </p:nvSpPr>
        <p:spPr>
          <a:xfrm>
            <a:off x="6695767" y="3624669"/>
            <a:ext cx="993058" cy="705465"/>
          </a:xfrm>
          <a:prstGeom prst="rect">
            <a:avLst/>
          </a:prstGeom>
          <a:solidFill>
            <a:srgbClr val="51AA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89105-2D35-945B-6073-897053CB72DF}"/>
              </a:ext>
            </a:extLst>
          </p:cNvPr>
          <p:cNvSpPr/>
          <p:nvPr/>
        </p:nvSpPr>
        <p:spPr>
          <a:xfrm>
            <a:off x="6695767" y="4646114"/>
            <a:ext cx="993058" cy="705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65ABE2-8E4E-FF23-54E8-7999B4F739E0}"/>
              </a:ext>
            </a:extLst>
          </p:cNvPr>
          <p:cNvSpPr/>
          <p:nvPr/>
        </p:nvSpPr>
        <p:spPr>
          <a:xfrm>
            <a:off x="934065" y="2212258"/>
            <a:ext cx="4424516" cy="39624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6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0161EF3-2396-110F-D9C1-D9890D543FA7}"/>
              </a:ext>
            </a:extLst>
          </p:cNvPr>
          <p:cNvSpPr txBox="1"/>
          <p:nvPr/>
        </p:nvSpPr>
        <p:spPr>
          <a:xfrm>
            <a:off x="1032387" y="530942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+mj-lt"/>
              </a:rPr>
              <a:t>2) Les couleurs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6D98AE-6810-A75B-BA0A-8083DD231A0E}"/>
              </a:ext>
            </a:extLst>
          </p:cNvPr>
          <p:cNvSpPr txBox="1"/>
          <p:nvPr/>
        </p:nvSpPr>
        <p:spPr>
          <a:xfrm>
            <a:off x="1032386" y="1366684"/>
            <a:ext cx="978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Pour les fonds de couleur et les couleurs de textes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9F76A0-122C-7AFE-21F2-A4CB641F0F31}"/>
              </a:ext>
            </a:extLst>
          </p:cNvPr>
          <p:cNvSpPr txBox="1"/>
          <p:nvPr/>
        </p:nvSpPr>
        <p:spPr>
          <a:xfrm>
            <a:off x="5260258" y="1877961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Hexadécimal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2DD243-51BA-5704-D4FD-986A7EB40828}"/>
              </a:ext>
            </a:extLst>
          </p:cNvPr>
          <p:cNvSpPr txBox="1"/>
          <p:nvPr/>
        </p:nvSpPr>
        <p:spPr>
          <a:xfrm>
            <a:off x="8691716" y="1863872"/>
            <a:ext cx="1877961" cy="38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RVB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2CBFA-BD6B-0100-9824-6D4CF3C7A7B3}"/>
              </a:ext>
            </a:extLst>
          </p:cNvPr>
          <p:cNvSpPr/>
          <p:nvPr/>
        </p:nvSpPr>
        <p:spPr>
          <a:xfrm>
            <a:off x="1425677" y="2536723"/>
            <a:ext cx="1297858" cy="599767"/>
          </a:xfrm>
          <a:prstGeom prst="rect">
            <a:avLst/>
          </a:prstGeom>
          <a:solidFill>
            <a:srgbClr val="51AA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07A2C7-13A9-B466-EAEB-E601B8C68C0E}"/>
              </a:ext>
            </a:extLst>
          </p:cNvPr>
          <p:cNvSpPr txBox="1"/>
          <p:nvPr/>
        </p:nvSpPr>
        <p:spPr>
          <a:xfrm>
            <a:off x="2969343" y="2684206"/>
            <a:ext cx="73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Cyan                                 #50AAEB                                        81,170,235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42E72-DD4C-2B7D-25AE-6EC3E5A0BD57}"/>
              </a:ext>
            </a:extLst>
          </p:cNvPr>
          <p:cNvSpPr/>
          <p:nvPr/>
        </p:nvSpPr>
        <p:spPr>
          <a:xfrm>
            <a:off x="1425677" y="3584464"/>
            <a:ext cx="1297858" cy="5997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C5389C5-9CFA-EC73-12CF-000925A78D20}"/>
              </a:ext>
            </a:extLst>
          </p:cNvPr>
          <p:cNvSpPr txBox="1"/>
          <p:nvPr/>
        </p:nvSpPr>
        <p:spPr>
          <a:xfrm>
            <a:off x="3116826" y="3795252"/>
            <a:ext cx="637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                                #000000                                          0,0,0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E017E-74AA-A4D5-DC28-F7FA6C5ED535}"/>
              </a:ext>
            </a:extLst>
          </p:cNvPr>
          <p:cNvSpPr/>
          <p:nvPr/>
        </p:nvSpPr>
        <p:spPr>
          <a:xfrm>
            <a:off x="1425677" y="4632205"/>
            <a:ext cx="1297858" cy="599767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534ABF3-25C9-4BCA-53FB-7B5690A279AC}"/>
              </a:ext>
            </a:extLst>
          </p:cNvPr>
          <p:cNvSpPr txBox="1"/>
          <p:nvPr/>
        </p:nvSpPr>
        <p:spPr>
          <a:xfrm>
            <a:off x="3116826" y="4932088"/>
            <a:ext cx="74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Gris clair                        #F5F5F5                                          245,245,245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FFB02-FF46-B646-F961-C2D1E9F79AF1}"/>
              </a:ext>
            </a:extLst>
          </p:cNvPr>
          <p:cNvSpPr/>
          <p:nvPr/>
        </p:nvSpPr>
        <p:spPr>
          <a:xfrm>
            <a:off x="1425677" y="5631373"/>
            <a:ext cx="1297858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AD78BCA-B86B-548D-F2A5-F7DED70009EC}"/>
              </a:ext>
            </a:extLst>
          </p:cNvPr>
          <p:cNvSpPr txBox="1"/>
          <p:nvPr/>
        </p:nvSpPr>
        <p:spPr>
          <a:xfrm>
            <a:off x="3116826" y="5931256"/>
            <a:ext cx="753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Blanche                           #ffffff                                                 255,255,255</a:t>
            </a:r>
          </a:p>
        </p:txBody>
      </p:sp>
    </p:spTree>
    <p:extLst>
      <p:ext uri="{BB962C8B-B14F-4D97-AF65-F5344CB8AC3E}">
        <p14:creationId xmlns:p14="http://schemas.microsoft.com/office/powerpoint/2010/main" val="337890945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Sabon Next LT</vt:lpstr>
      <vt:lpstr>DappledVTI</vt:lpstr>
      <vt:lpstr>LA CHARTE GRAPHIQUE</vt:lpstr>
      <vt:lpstr>1) Le logo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Stadiane METINO NGOUFO</dc:creator>
  <cp:lastModifiedBy>Stadiane METINO NGOUFO</cp:lastModifiedBy>
  <cp:revision>10</cp:revision>
  <dcterms:created xsi:type="dcterms:W3CDTF">2024-10-30T11:04:56Z</dcterms:created>
  <dcterms:modified xsi:type="dcterms:W3CDTF">2024-10-30T12:17:30Z</dcterms:modified>
</cp:coreProperties>
</file>