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3"/>
  </p:normalViewPr>
  <p:slideViewPr>
    <p:cSldViewPr snapToGrid="0" snapToObjects="1">
      <p:cViewPr>
        <p:scale>
          <a:sx n="107" d="100"/>
          <a:sy n="107" d="100"/>
        </p:scale>
        <p:origin x="64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11FE8-E903-AB47-B82B-1AD3D6EC3D2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B4F53-D90D-B94D-BE72-5DD9A9C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3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5AE2-662F-A74F-A3F4-DF19FEFAFC4B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01D-4797-D545-BD75-6E277C7E3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5AE2-662F-A74F-A3F4-DF19FEFAFC4B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01D-4797-D545-BD75-6E277C7E3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5AE2-662F-A74F-A3F4-DF19FEFAFC4B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01D-4797-D545-BD75-6E277C7E3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5AE2-662F-A74F-A3F4-DF19FEFAFC4B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01D-4797-D545-BD75-6E277C7E3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5AE2-662F-A74F-A3F4-DF19FEFAFC4B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01D-4797-D545-BD75-6E277C7E3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5AE2-662F-A74F-A3F4-DF19FEFAFC4B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01D-4797-D545-BD75-6E277C7E3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5AE2-662F-A74F-A3F4-DF19FEFAFC4B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01D-4797-D545-BD75-6E277C7E3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5AE2-662F-A74F-A3F4-DF19FEFAFC4B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01D-4797-D545-BD75-6E277C7E3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5AE2-662F-A74F-A3F4-DF19FEFAFC4B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01D-4797-D545-BD75-6E277C7E3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5AE2-662F-A74F-A3F4-DF19FEFAFC4B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01D-4797-D545-BD75-6E277C7E3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5AE2-662F-A74F-A3F4-DF19FEFAFC4B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01D-4797-D545-BD75-6E277C7E3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55AE2-662F-A74F-A3F4-DF19FEFAFC4B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E001D-4797-D545-BD75-6E277C7E3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/>
          <p:cNvGrpSpPr/>
          <p:nvPr/>
        </p:nvGrpSpPr>
        <p:grpSpPr>
          <a:xfrm>
            <a:off x="166253" y="415636"/>
            <a:ext cx="11863449" cy="5949538"/>
            <a:chOff x="564904" y="1001036"/>
            <a:chExt cx="11260676" cy="5369968"/>
          </a:xfrm>
        </p:grpSpPr>
        <p:grpSp>
          <p:nvGrpSpPr>
            <p:cNvPr id="39" name="Group 38"/>
            <p:cNvGrpSpPr/>
            <p:nvPr/>
          </p:nvGrpSpPr>
          <p:grpSpPr>
            <a:xfrm>
              <a:off x="2101732" y="1875516"/>
              <a:ext cx="8336644" cy="3588240"/>
              <a:chOff x="939359" y="976614"/>
              <a:chExt cx="8336644" cy="3588240"/>
            </a:xfrm>
          </p:grpSpPr>
          <p:sp>
            <p:nvSpPr>
              <p:cNvPr id="4" name="Rectangle 3"/>
              <p:cNvSpPr>
                <a:spLocks/>
              </p:cNvSpPr>
              <p:nvPr/>
            </p:nvSpPr>
            <p:spPr>
              <a:xfrm>
                <a:off x="939359" y="1090914"/>
                <a:ext cx="1371600" cy="685800"/>
              </a:xfrm>
              <a:prstGeom prst="rect">
                <a:avLst/>
              </a:prstGeom>
              <a:noFill/>
              <a:ln>
                <a:solidFill>
                  <a:schemeClr val="dk1">
                    <a:alpha val="67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Horario</a:t>
                </a:r>
                <a:endParaRPr lang="en-US" dirty="0"/>
              </a:p>
            </p:txBody>
          </p:sp>
          <p:sp>
            <p:nvSpPr>
              <p:cNvPr id="5" name="Rectangle 4"/>
              <p:cNvSpPr>
                <a:spLocks/>
              </p:cNvSpPr>
              <p:nvPr/>
            </p:nvSpPr>
            <p:spPr>
              <a:xfrm>
                <a:off x="7561503" y="1090914"/>
                <a:ext cx="1371600" cy="685800"/>
              </a:xfrm>
              <a:prstGeom prst="rect">
                <a:avLst/>
              </a:prstGeom>
              <a:noFill/>
              <a:ln>
                <a:solidFill>
                  <a:schemeClr val="dk1">
                    <a:alpha val="67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Actividad</a:t>
                </a:r>
                <a:endParaRPr lang="en-US" dirty="0"/>
              </a:p>
            </p:txBody>
          </p:sp>
          <p:sp>
            <p:nvSpPr>
              <p:cNvPr id="6" name="Diamond 5"/>
              <p:cNvSpPr/>
              <p:nvPr/>
            </p:nvSpPr>
            <p:spPr>
              <a:xfrm>
                <a:off x="3682559" y="976614"/>
                <a:ext cx="2507344" cy="914400"/>
              </a:xfrm>
              <a:prstGeom prst="diamond">
                <a:avLst/>
              </a:prstGeom>
              <a:noFill/>
              <a:ln>
                <a:solidFill>
                  <a:schemeClr val="dk1">
                    <a:alpha val="67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Compuesto</a:t>
                </a:r>
                <a:endParaRPr lang="en-US" dirty="0"/>
              </a:p>
            </p:txBody>
          </p:sp>
          <p:cxnSp>
            <p:nvCxnSpPr>
              <p:cNvPr id="11" name="Straight Connector 10"/>
              <p:cNvCxnSpPr>
                <a:stCxn id="4" idx="3"/>
                <a:endCxn id="6" idx="1"/>
              </p:cNvCxnSpPr>
              <p:nvPr/>
            </p:nvCxnSpPr>
            <p:spPr>
              <a:xfrm>
                <a:off x="2310959" y="1433814"/>
                <a:ext cx="1371600" cy="0"/>
              </a:xfrm>
              <a:prstGeom prst="line">
                <a:avLst/>
              </a:prstGeom>
              <a:ln w="12700">
                <a:solidFill>
                  <a:schemeClr val="dk1">
                    <a:alpha val="67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5" idx="1"/>
                <a:endCxn id="6" idx="3"/>
              </p:cNvCxnSpPr>
              <p:nvPr/>
            </p:nvCxnSpPr>
            <p:spPr>
              <a:xfrm flipH="1">
                <a:off x="6189903" y="1433814"/>
                <a:ext cx="1371600" cy="0"/>
              </a:xfrm>
              <a:prstGeom prst="line">
                <a:avLst/>
              </a:prstGeom>
              <a:ln w="12700">
                <a:solidFill>
                  <a:schemeClr val="dk1">
                    <a:alpha val="67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7561503" y="3879054"/>
                <a:ext cx="1371600" cy="685800"/>
              </a:xfrm>
              <a:prstGeom prst="rect">
                <a:avLst/>
              </a:prstGeom>
              <a:noFill/>
              <a:ln w="31750" cmpd="dbl">
                <a:solidFill>
                  <a:schemeClr val="dk1">
                    <a:alpha val="67000"/>
                  </a:schemeClr>
                </a:solidFill>
                <a:beve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Evaluacion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310959" y="1090914"/>
                <a:ext cx="1596572" cy="342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310959" y="1090914"/>
                <a:ext cx="1596572" cy="342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(1,n)</a:t>
                </a:r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964931" y="1090914"/>
                <a:ext cx="1596572" cy="342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(1,1)</a:t>
                </a:r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0" name="Diamond 29"/>
              <p:cNvSpPr/>
              <p:nvPr/>
            </p:nvSpPr>
            <p:spPr>
              <a:xfrm>
                <a:off x="7218603" y="2370684"/>
                <a:ext cx="2057400" cy="914400"/>
              </a:xfrm>
              <a:prstGeom prst="diamond">
                <a:avLst/>
              </a:prstGeom>
              <a:noFill/>
              <a:ln w="31750" cmpd="dbl">
                <a:solidFill>
                  <a:schemeClr val="dk1">
                    <a:alpha val="67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Tiene</a:t>
                </a:r>
                <a:endParaRPr lang="en-US" dirty="0"/>
              </a:p>
            </p:txBody>
          </p:sp>
          <p:cxnSp>
            <p:nvCxnSpPr>
              <p:cNvPr id="31" name="Straight Connector 30"/>
              <p:cNvCxnSpPr>
                <a:stCxn id="5" idx="2"/>
                <a:endCxn id="30" idx="0"/>
              </p:cNvCxnSpPr>
              <p:nvPr/>
            </p:nvCxnSpPr>
            <p:spPr>
              <a:xfrm>
                <a:off x="8247303" y="1776714"/>
                <a:ext cx="0" cy="593970"/>
              </a:xfrm>
              <a:prstGeom prst="line">
                <a:avLst/>
              </a:prstGeom>
              <a:ln w="31750" cmpd="dbl">
                <a:solidFill>
                  <a:schemeClr val="dk1">
                    <a:alpha val="67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0" idx="2"/>
                <a:endCxn id="16" idx="0"/>
              </p:cNvCxnSpPr>
              <p:nvPr/>
            </p:nvCxnSpPr>
            <p:spPr>
              <a:xfrm>
                <a:off x="8247303" y="3285084"/>
                <a:ext cx="0" cy="593970"/>
              </a:xfrm>
              <a:prstGeom prst="line">
                <a:avLst/>
              </a:prstGeom>
              <a:ln w="31750" cmpd="dbl">
                <a:solidFill>
                  <a:schemeClr val="dk1">
                    <a:alpha val="67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8247303" y="1776714"/>
                <a:ext cx="685800" cy="5939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(0,n)</a:t>
                </a:r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8247303" y="3285084"/>
                <a:ext cx="685800" cy="5939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(1,1)</a:t>
                </a:r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1150" y="3295650"/>
              <a:ext cx="1409700" cy="266700"/>
            </a:xfrm>
            <a:prstGeom prst="rect">
              <a:avLst/>
            </a:prstGeom>
          </p:spPr>
        </p:pic>
        <p:sp>
          <p:nvSpPr>
            <p:cNvPr id="18" name="Rectangle 17"/>
            <p:cNvSpPr>
              <a:spLocks/>
            </p:cNvSpPr>
            <p:nvPr/>
          </p:nvSpPr>
          <p:spPr>
            <a:xfrm>
              <a:off x="2093459" y="4777956"/>
              <a:ext cx="1371600" cy="685800"/>
            </a:xfrm>
            <a:prstGeom prst="rect">
              <a:avLst/>
            </a:prstGeom>
            <a:noFill/>
            <a:ln w="12700" cmpd="sng">
              <a:solidFill>
                <a:schemeClr val="dk1">
                  <a:alpha val="67000"/>
                </a:schemeClr>
              </a:solidFill>
              <a:beve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Estudiante</a:t>
              </a:r>
              <a:endParaRPr lang="en-US" dirty="0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753624" y="3253488"/>
              <a:ext cx="2057400" cy="914400"/>
            </a:xfrm>
            <a:prstGeom prst="diamond">
              <a:avLst/>
            </a:prstGeom>
            <a:noFill/>
            <a:ln w="12700" cmpd="sng">
              <a:solidFill>
                <a:schemeClr val="dk1">
                  <a:alpha val="67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Utiliza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4" idx="2"/>
              <a:endCxn id="19" idx="0"/>
            </p:cNvCxnSpPr>
            <p:nvPr/>
          </p:nvCxnSpPr>
          <p:spPr>
            <a:xfrm flipH="1">
              <a:off x="2782324" y="2675616"/>
              <a:ext cx="5208" cy="577872"/>
            </a:xfrm>
            <a:prstGeom prst="line">
              <a:avLst/>
            </a:prstGeom>
            <a:ln w="12700" cmpd="sng">
              <a:solidFill>
                <a:schemeClr val="dk1">
                  <a:alpha val="67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787532" y="2675616"/>
              <a:ext cx="685800" cy="5939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(1,1)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87532" y="4183986"/>
              <a:ext cx="685800" cy="5939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(1,1)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" name="Straight Connector 27"/>
            <p:cNvCxnSpPr>
              <a:stCxn id="19" idx="2"/>
              <a:endCxn id="18" idx="0"/>
            </p:cNvCxnSpPr>
            <p:nvPr/>
          </p:nvCxnSpPr>
          <p:spPr>
            <a:xfrm flipH="1">
              <a:off x="2779259" y="4167888"/>
              <a:ext cx="3065" cy="610068"/>
            </a:xfrm>
            <a:prstGeom prst="line">
              <a:avLst/>
            </a:prstGeom>
            <a:ln w="12700" cmpd="sng">
              <a:solidFill>
                <a:schemeClr val="dk1">
                  <a:alpha val="67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Oval 2"/>
            <p:cNvSpPr/>
            <p:nvPr/>
          </p:nvSpPr>
          <p:spPr>
            <a:xfrm>
              <a:off x="564904" y="4823676"/>
              <a:ext cx="1188720" cy="594360"/>
            </a:xfrm>
            <a:prstGeom prst="ellipse">
              <a:avLst/>
            </a:prstGeom>
            <a:noFill/>
            <a:ln>
              <a:solidFill>
                <a:schemeClr val="dk1">
                  <a:alpha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en-US" sz="1600" u="sng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804894" y="4823676"/>
              <a:ext cx="1188720" cy="594360"/>
            </a:xfrm>
            <a:prstGeom prst="ellipse">
              <a:avLst/>
            </a:prstGeom>
            <a:noFill/>
            <a:ln>
              <a:solidFill>
                <a:schemeClr val="dk1">
                  <a:alpha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correo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2184899" y="5776644"/>
              <a:ext cx="1188720" cy="594360"/>
            </a:xfrm>
            <a:prstGeom prst="ellipse">
              <a:avLst/>
            </a:prstGeom>
            <a:noFill/>
            <a:ln>
              <a:solidFill>
                <a:schemeClr val="dk1">
                  <a:alpha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nombre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783562" y="5609375"/>
              <a:ext cx="1188720" cy="594360"/>
            </a:xfrm>
            <a:prstGeom prst="ellipse">
              <a:avLst/>
            </a:prstGeom>
            <a:noFill/>
            <a:ln>
              <a:solidFill>
                <a:schemeClr val="dk1">
                  <a:alpha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pass-word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564772" y="5609375"/>
              <a:ext cx="1188720" cy="594360"/>
            </a:xfrm>
            <a:prstGeom prst="ellipse">
              <a:avLst/>
            </a:prstGeom>
            <a:noFill/>
            <a:ln>
              <a:solidFill>
                <a:schemeClr val="dk1">
                  <a:alpha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edad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5" name="Straight Connector 34"/>
            <p:cNvCxnSpPr>
              <a:stCxn id="18" idx="1"/>
              <a:endCxn id="3" idx="6"/>
            </p:cNvCxnSpPr>
            <p:nvPr/>
          </p:nvCxnSpPr>
          <p:spPr>
            <a:xfrm flipH="1">
              <a:off x="1753624" y="5120856"/>
              <a:ext cx="339835" cy="0"/>
            </a:xfrm>
            <a:prstGeom prst="line">
              <a:avLst/>
            </a:prstGeom>
            <a:ln w="12700" cmpd="sng">
              <a:solidFill>
                <a:schemeClr val="dk1">
                  <a:alpha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8" idx="2"/>
              <a:endCxn id="32" idx="7"/>
            </p:cNvCxnSpPr>
            <p:nvPr/>
          </p:nvCxnSpPr>
          <p:spPr>
            <a:xfrm flipH="1">
              <a:off x="1798198" y="5463756"/>
              <a:ext cx="981061" cy="232661"/>
            </a:xfrm>
            <a:prstGeom prst="line">
              <a:avLst/>
            </a:prstGeom>
            <a:ln w="12700" cmpd="sng">
              <a:solidFill>
                <a:schemeClr val="dk1">
                  <a:alpha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0"/>
              <a:endCxn id="18" idx="2"/>
            </p:cNvCxnSpPr>
            <p:nvPr/>
          </p:nvCxnSpPr>
          <p:spPr>
            <a:xfrm flipV="1">
              <a:off x="2779259" y="5463756"/>
              <a:ext cx="0" cy="312888"/>
            </a:xfrm>
            <a:prstGeom prst="line">
              <a:avLst/>
            </a:prstGeom>
            <a:ln w="12700" cmpd="sng">
              <a:solidFill>
                <a:schemeClr val="dk1">
                  <a:alpha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1"/>
              <a:endCxn id="18" idx="2"/>
            </p:cNvCxnSpPr>
            <p:nvPr/>
          </p:nvCxnSpPr>
          <p:spPr>
            <a:xfrm flipH="1" flipV="1">
              <a:off x="2779259" y="5463756"/>
              <a:ext cx="959597" cy="232661"/>
            </a:xfrm>
            <a:prstGeom prst="line">
              <a:avLst/>
            </a:prstGeom>
            <a:ln w="12700" cmpd="sng">
              <a:solidFill>
                <a:schemeClr val="dk1">
                  <a:alpha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8" idx="3"/>
              <a:endCxn id="25" idx="2"/>
            </p:cNvCxnSpPr>
            <p:nvPr/>
          </p:nvCxnSpPr>
          <p:spPr>
            <a:xfrm>
              <a:off x="3465059" y="5120856"/>
              <a:ext cx="339835" cy="0"/>
            </a:xfrm>
            <a:prstGeom prst="line">
              <a:avLst/>
            </a:prstGeom>
            <a:ln w="12700" cmpd="sng">
              <a:solidFill>
                <a:schemeClr val="dk1">
                  <a:alpha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2193172" y="1006836"/>
              <a:ext cx="1188720" cy="594360"/>
            </a:xfrm>
            <a:prstGeom prst="ellipse">
              <a:avLst/>
            </a:prstGeom>
            <a:noFill/>
            <a:ln>
              <a:solidFill>
                <a:schemeClr val="dk1">
                  <a:alpha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idHora-rio</a:t>
              </a:r>
              <a:endParaRPr lang="en-US" sz="1600" u="sng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8815316" y="1001036"/>
              <a:ext cx="1188720" cy="594360"/>
            </a:xfrm>
            <a:prstGeom prst="ellipse">
              <a:avLst/>
            </a:prstGeom>
            <a:noFill/>
            <a:ln>
              <a:solidFill>
                <a:schemeClr val="dk1">
                  <a:alpha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idActi-vidad</a:t>
              </a:r>
              <a:endParaRPr lang="en-US" sz="1600" u="sng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0" name="Straight Connector 49"/>
            <p:cNvCxnSpPr>
              <a:stCxn id="4" idx="0"/>
              <a:endCxn id="48" idx="4"/>
            </p:cNvCxnSpPr>
            <p:nvPr/>
          </p:nvCxnSpPr>
          <p:spPr>
            <a:xfrm flipV="1">
              <a:off x="2787532" y="1601196"/>
              <a:ext cx="0" cy="388620"/>
            </a:xfrm>
            <a:prstGeom prst="line">
              <a:avLst/>
            </a:prstGeom>
            <a:ln w="12700" cmpd="sng">
              <a:solidFill>
                <a:schemeClr val="dk1">
                  <a:alpha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" idx="0"/>
              <a:endCxn id="49" idx="4"/>
            </p:cNvCxnSpPr>
            <p:nvPr/>
          </p:nvCxnSpPr>
          <p:spPr>
            <a:xfrm flipV="1">
              <a:off x="9409676" y="1595396"/>
              <a:ext cx="0" cy="394420"/>
            </a:xfrm>
            <a:prstGeom prst="line">
              <a:avLst/>
            </a:prstGeom>
            <a:ln w="12700" cmpd="sng">
              <a:solidFill>
                <a:schemeClr val="dk1">
                  <a:alpha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5501640" y="3070036"/>
              <a:ext cx="1188720" cy="594360"/>
            </a:xfrm>
            <a:prstGeom prst="ellipse">
              <a:avLst/>
            </a:prstGeom>
            <a:noFill/>
            <a:ln>
              <a:solidFill>
                <a:schemeClr val="dk1">
                  <a:alpha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dia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5504244" y="1001036"/>
              <a:ext cx="1188720" cy="594360"/>
            </a:xfrm>
            <a:prstGeom prst="ellipse">
              <a:avLst/>
            </a:prstGeom>
            <a:noFill/>
            <a:ln>
              <a:solidFill>
                <a:schemeClr val="dk1">
                  <a:alpha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fre-cuencia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9" name="Straight Connector 58"/>
            <p:cNvCxnSpPr>
              <a:stCxn id="6" idx="0"/>
              <a:endCxn id="58" idx="4"/>
            </p:cNvCxnSpPr>
            <p:nvPr/>
          </p:nvCxnSpPr>
          <p:spPr>
            <a:xfrm flipV="1">
              <a:off x="6098604" y="1595396"/>
              <a:ext cx="0" cy="280120"/>
            </a:xfrm>
            <a:prstGeom prst="line">
              <a:avLst/>
            </a:prstGeom>
            <a:ln w="12700" cmpd="sng">
              <a:solidFill>
                <a:schemeClr val="dk1">
                  <a:alpha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" idx="2"/>
              <a:endCxn id="57" idx="0"/>
            </p:cNvCxnSpPr>
            <p:nvPr/>
          </p:nvCxnSpPr>
          <p:spPr>
            <a:xfrm flipH="1">
              <a:off x="6096000" y="2789916"/>
              <a:ext cx="2604" cy="280120"/>
            </a:xfrm>
            <a:prstGeom prst="line">
              <a:avLst/>
            </a:prstGeom>
            <a:ln w="12700" cmpd="sng">
              <a:solidFill>
                <a:schemeClr val="dk1">
                  <a:alpha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10173673" y="1350928"/>
              <a:ext cx="1188720" cy="594360"/>
            </a:xfrm>
            <a:prstGeom prst="ellipse">
              <a:avLst/>
            </a:prstGeom>
            <a:noFill/>
            <a:ln>
              <a:solidFill>
                <a:schemeClr val="dk1">
                  <a:alpha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hora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7456959" y="1349737"/>
              <a:ext cx="1188720" cy="594360"/>
            </a:xfrm>
            <a:prstGeom prst="ellipse">
              <a:avLst/>
            </a:prstGeom>
            <a:noFill/>
            <a:ln>
              <a:solidFill>
                <a:schemeClr val="dk1">
                  <a:alpha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lugar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1" name="Straight Connector 70"/>
            <p:cNvCxnSpPr>
              <a:stCxn id="5" idx="0"/>
              <a:endCxn id="66" idx="2"/>
            </p:cNvCxnSpPr>
            <p:nvPr/>
          </p:nvCxnSpPr>
          <p:spPr>
            <a:xfrm flipV="1">
              <a:off x="9409676" y="1648108"/>
              <a:ext cx="763997" cy="341708"/>
            </a:xfrm>
            <a:prstGeom prst="line">
              <a:avLst/>
            </a:prstGeom>
            <a:ln w="12700" cmpd="sng">
              <a:solidFill>
                <a:schemeClr val="dk1">
                  <a:alpha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10636860" y="2035536"/>
              <a:ext cx="1188720" cy="594360"/>
            </a:xfrm>
            <a:prstGeom prst="ellipse">
              <a:avLst/>
            </a:prstGeom>
            <a:noFill/>
            <a:ln>
              <a:solidFill>
                <a:schemeClr val="dk1">
                  <a:alpha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nombre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5" name="Straight Connector 74"/>
            <p:cNvCxnSpPr>
              <a:stCxn id="5" idx="3"/>
              <a:endCxn id="74" idx="2"/>
            </p:cNvCxnSpPr>
            <p:nvPr/>
          </p:nvCxnSpPr>
          <p:spPr>
            <a:xfrm>
              <a:off x="10095476" y="2332716"/>
              <a:ext cx="541384" cy="0"/>
            </a:xfrm>
            <a:prstGeom prst="line">
              <a:avLst/>
            </a:prstGeom>
            <a:ln w="12700" cmpd="sng">
              <a:solidFill>
                <a:schemeClr val="dk1">
                  <a:alpha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" idx="0"/>
              <a:endCxn id="67" idx="6"/>
            </p:cNvCxnSpPr>
            <p:nvPr/>
          </p:nvCxnSpPr>
          <p:spPr>
            <a:xfrm flipH="1" flipV="1">
              <a:off x="8645679" y="1646917"/>
              <a:ext cx="763997" cy="342899"/>
            </a:xfrm>
            <a:prstGeom prst="line">
              <a:avLst/>
            </a:prstGeom>
            <a:ln w="12700" cmpd="sng">
              <a:solidFill>
                <a:schemeClr val="dk1">
                  <a:alpha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6993772" y="4823676"/>
              <a:ext cx="1188720" cy="594360"/>
            </a:xfrm>
            <a:prstGeom prst="ellipse">
              <a:avLst/>
            </a:prstGeom>
            <a:noFill/>
            <a:ln>
              <a:solidFill>
                <a:schemeClr val="dk1">
                  <a:alpha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califica-cion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10636860" y="4823676"/>
              <a:ext cx="1188720" cy="594360"/>
            </a:xfrm>
            <a:prstGeom prst="ellipse">
              <a:avLst/>
            </a:prstGeom>
            <a:noFill/>
            <a:ln>
              <a:solidFill>
                <a:schemeClr val="dk1">
                  <a:alpha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impor-tancia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87" name="Straight Connector 86"/>
            <p:cNvCxnSpPr>
              <a:stCxn id="16" idx="3"/>
              <a:endCxn id="86" idx="2"/>
            </p:cNvCxnSpPr>
            <p:nvPr/>
          </p:nvCxnSpPr>
          <p:spPr>
            <a:xfrm>
              <a:off x="10095476" y="5120856"/>
              <a:ext cx="541384" cy="0"/>
            </a:xfrm>
            <a:prstGeom prst="line">
              <a:avLst/>
            </a:prstGeom>
            <a:ln w="12700" cmpd="sng">
              <a:solidFill>
                <a:schemeClr val="dk1">
                  <a:alpha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5" idx="6"/>
              <a:endCxn id="16" idx="1"/>
            </p:cNvCxnSpPr>
            <p:nvPr/>
          </p:nvCxnSpPr>
          <p:spPr>
            <a:xfrm>
              <a:off x="8182492" y="5120856"/>
              <a:ext cx="541384" cy="0"/>
            </a:xfrm>
            <a:prstGeom prst="line">
              <a:avLst/>
            </a:prstGeom>
            <a:ln w="12700" cmpd="sng">
              <a:solidFill>
                <a:schemeClr val="dk1">
                  <a:alpha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768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ESTUDIANTE</a:t>
            </a:r>
          </a:p>
          <a:p>
            <a:r>
              <a:rPr lang="en-US" dirty="0" err="1" smtClean="0"/>
              <a:t>Correo</a:t>
            </a:r>
            <a:r>
              <a:rPr lang="en-US" dirty="0" smtClean="0"/>
              <a:t> </a:t>
            </a:r>
            <a:r>
              <a:rPr lang="en-US" dirty="0" err="1" smtClean="0"/>
              <a:t>electronico</a:t>
            </a:r>
            <a:endParaRPr lang="en-US" dirty="0" smtClean="0"/>
          </a:p>
          <a:p>
            <a:r>
              <a:rPr lang="en-US" dirty="0" err="1" smtClean="0"/>
              <a:t>Nombre</a:t>
            </a:r>
            <a:endParaRPr lang="en-US" dirty="0" smtClean="0"/>
          </a:p>
          <a:p>
            <a:r>
              <a:rPr lang="en-US" dirty="0" smtClean="0"/>
              <a:t>Password</a:t>
            </a:r>
          </a:p>
          <a:p>
            <a:r>
              <a:rPr lang="en-US" dirty="0" smtClean="0"/>
              <a:t>Id</a:t>
            </a:r>
          </a:p>
          <a:p>
            <a:r>
              <a:rPr lang="en-US" dirty="0" err="1" smtClean="0"/>
              <a:t>Edad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1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</TotalTime>
  <Words>46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Graciano Alvarez</dc:creator>
  <cp:lastModifiedBy>Mauricio Graciano Alvarez</cp:lastModifiedBy>
  <cp:revision>12</cp:revision>
  <dcterms:created xsi:type="dcterms:W3CDTF">2017-10-20T19:09:40Z</dcterms:created>
  <dcterms:modified xsi:type="dcterms:W3CDTF">2017-10-23T22:24:58Z</dcterms:modified>
</cp:coreProperties>
</file>