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8D14-9650-4DB7-997F-1CC6E670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84C1F-6DE8-4FFA-AD3E-0A771F694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7285F1-D144-48FB-8C9F-2D9DF47C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6B874-A6D4-4F59-932E-D5397962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18657-F123-4FB9-A1F5-48B1073B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5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9F673-16DE-4286-95A8-D2DE6989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87C87A-86B9-492E-9AAE-24624233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542A4-F334-4DDB-9BB8-CDC5CBBC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E075B-84F8-476A-BAE2-C54DF2CF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2E02FD-F121-4685-9127-2367952D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35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E701F9-3C60-410B-820B-FF019D85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7BCFD-4418-4D56-940E-4A0EBF79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F98B0-1026-49A9-9BE8-F30614BC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F43EC-E825-4ABF-AA74-3FE82813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7926A-8E84-4554-9FCB-17187BBA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DDEE3-0648-4301-B403-A5D596D0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5DAFA-76C3-47DD-8228-BD0633602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83BC5-8498-419E-A44A-C13069EC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F257F-878E-4707-8C95-4227BB38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8BBCE-006C-415F-AB5E-ADB14213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3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29F6F-5BFD-44CA-BB64-4B4FB631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D6262-4AD0-4217-A802-39BA1B8AF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B5E8C-3E58-498A-842F-A453422F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2A2BC-8C60-4ED1-8F6F-D07395E0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495BE-3F2A-4EE3-A2B4-4867509C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0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B95B2-5514-4320-ACA8-ADCA086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D4F41-BDEF-4B21-977D-8115658C4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A0907-DDCE-4BF2-A576-3DD71DD4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397DA-56FD-4111-96DA-082729F0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E9BE60-59AE-4A57-B717-D5113BD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0A070D-9AB1-4BF1-B3F7-256DC5F3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EE3D5-F111-47C8-85A9-2ACEFB55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53BD94-C06B-4050-97EF-D76E577F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1C781-C2B9-4A85-A9DC-9867DD476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21C420-89C4-49D8-8621-B8B94E1F3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2DEC9A-4188-46C1-9055-2D629FDD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749628-BE42-475D-97BF-8125C154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B7EE51-249C-4F00-B47A-D64D1B0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1CB479-B216-47EA-B5F3-BBC223BE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9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0969F-434B-4EC8-ACB9-53610D6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8FCFFD-205C-4001-8483-2B98E376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D05BCC-26C2-4896-B1DA-F4064EF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B73DDF-7260-4FDC-9FDD-73B7CFC4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60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7088F9-FBA5-48A8-B1BB-5194C2E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592E16-F3D8-42B0-8DFA-89B8C823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46AB46-9DB4-43DE-892C-5EE0042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3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C6F9D-1AD8-4662-B9C1-DCAF3D79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FF03F-3515-4335-B249-4287A103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DCE4BA-769B-4D4E-AF3A-28E78E9D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0533DB-0F33-41E0-8159-4364316B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2EED19-DD38-4B6C-BDE3-C60AFF53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C25184-72CE-4847-ACC4-55F37C4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9ABE-236B-49E4-97CA-5735561B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13971D-71F8-41A8-8A69-003D7EA9C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A8B872-7916-459D-B59D-F00987D8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BA0373-FEB2-41B0-9C99-3F7E0379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5D35F9-F848-4DFE-BFED-52860408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4A5E2-A408-4B94-A507-165EDC78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8119E-1E0E-4DB7-8F44-3CB133EE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CB68F-BAFD-4D64-B023-B099BA75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82D57D-C256-46E9-B872-59872559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0E66-30E1-4D0F-8810-8F5612ADB2D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FCEED-464A-4AC5-AF8F-3765368D2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19EE2-1EF7-4FAC-A8E4-5A3697CB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A570-7D57-4E36-AEF2-CCA442315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3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E2229-6DCD-4943-BE9B-4CB8D147E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Films Apps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359CCA-0023-4520-B1DB-4F50B0308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Yandex 1 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3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5B9EC-8846-4D30-BA11-BC82E76D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он из себя представляет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8817F-00CE-4C7D-84EA-95FBFDFF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фильмов из </a:t>
            </a:r>
            <a:r>
              <a:rPr lang="en-US" dirty="0" err="1"/>
              <a:t>imdb</a:t>
            </a:r>
            <a:r>
              <a:rPr lang="en-US" dirty="0"/>
              <a:t> (top 250)</a:t>
            </a:r>
            <a:endParaRPr lang="ru-RU" dirty="0"/>
          </a:p>
          <a:p>
            <a:r>
              <a:rPr lang="ru-RU" dirty="0"/>
              <a:t>Функцию добавления в любимые фильма</a:t>
            </a:r>
          </a:p>
          <a:p>
            <a:r>
              <a:rPr lang="ru-RU" dirty="0"/>
              <a:t>Функцию добавления в просмотренные фильма</a:t>
            </a:r>
          </a:p>
          <a:p>
            <a:r>
              <a:rPr lang="ru-RU" dirty="0"/>
              <a:t>Функцию добавления комментария к фильму</a:t>
            </a:r>
          </a:p>
          <a:p>
            <a:r>
              <a:rPr lang="ru-RU"/>
              <a:t>Поиск фильмов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393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Films Apps</vt:lpstr>
      <vt:lpstr>Что он из себя представляет: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 Apps</dc:title>
  <dc:creator>Staf143 Demonic</dc:creator>
  <cp:lastModifiedBy>Staf143 Demonic</cp:lastModifiedBy>
  <cp:revision>1</cp:revision>
  <dcterms:created xsi:type="dcterms:W3CDTF">2021-11-15T09:55:37Z</dcterms:created>
  <dcterms:modified xsi:type="dcterms:W3CDTF">2021-11-15T09:57:47Z</dcterms:modified>
</cp:coreProperties>
</file>