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3C8A9B-E03E-FC6C-3CCC-F1CE355C5B0E}" v="4" dt="2025-03-17T01:27:33.770"/>
    <p1510:client id="{68B615A3-A593-4B07-B933-99DEF47A1873}" v="4" dt="2025-03-17T01:28:06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afford Ho / OEP-SG" userId="S::stafford.ho@omron.com::206c095a-39b3-4ae9-b03a-6fb00696af92" providerId="AD" clId="Web-{4E3C8A9B-E03E-FC6C-3CCC-F1CE355C5B0E}"/>
    <pc:docChg chg="addSld modSld">
      <pc:chgData name="Stafford Ho / OEP-SG" userId="S::stafford.ho@omron.com::206c095a-39b3-4ae9-b03a-6fb00696af92" providerId="AD" clId="Web-{4E3C8A9B-E03E-FC6C-3CCC-F1CE355C5B0E}" dt="2025-03-17T01:27:33.770" v="3"/>
      <pc:docMkLst>
        <pc:docMk/>
      </pc:docMkLst>
      <pc:sldChg chg="addSp delSp modSp new mod setBg">
        <pc:chgData name="Stafford Ho / OEP-SG" userId="S::stafford.ho@omron.com::206c095a-39b3-4ae9-b03a-6fb00696af92" providerId="AD" clId="Web-{4E3C8A9B-E03E-FC6C-3CCC-F1CE355C5B0E}" dt="2025-03-17T01:27:33.770" v="3"/>
        <pc:sldMkLst>
          <pc:docMk/>
          <pc:sldMk cId="3413224129" sldId="263"/>
        </pc:sldMkLst>
        <pc:spChg chg="del">
          <ac:chgData name="Stafford Ho / OEP-SG" userId="S::stafford.ho@omron.com::206c095a-39b3-4ae9-b03a-6fb00696af92" providerId="AD" clId="Web-{4E3C8A9B-E03E-FC6C-3CCC-F1CE355C5B0E}" dt="2025-03-17T01:27:19.988" v="2"/>
          <ac:spMkLst>
            <pc:docMk/>
            <pc:sldMk cId="3413224129" sldId="263"/>
            <ac:spMk id="2" creationId="{F64E4C9B-6F1E-6BF1-2362-F9088F77C463}"/>
          </ac:spMkLst>
        </pc:spChg>
        <pc:spChg chg="del">
          <ac:chgData name="Stafford Ho / OEP-SG" userId="S::stafford.ho@omron.com::206c095a-39b3-4ae9-b03a-6fb00696af92" providerId="AD" clId="Web-{4E3C8A9B-E03E-FC6C-3CCC-F1CE355C5B0E}" dt="2025-03-17T01:27:15.316" v="1"/>
          <ac:spMkLst>
            <pc:docMk/>
            <pc:sldMk cId="3413224129" sldId="263"/>
            <ac:spMk id="3" creationId="{59A6DF8D-E7BD-6CA8-4AC1-04F13482DB95}"/>
          </ac:spMkLst>
        </pc:spChg>
        <pc:spChg chg="add del">
          <ac:chgData name="Stafford Ho / OEP-SG" userId="S::stafford.ho@omron.com::206c095a-39b3-4ae9-b03a-6fb00696af92" providerId="AD" clId="Web-{4E3C8A9B-E03E-FC6C-3CCC-F1CE355C5B0E}" dt="2025-03-17T01:27:33.770" v="3"/>
          <ac:spMkLst>
            <pc:docMk/>
            <pc:sldMk cId="3413224129" sldId="263"/>
            <ac:spMk id="9" creationId="{42A4FC2C-047E-45A5-965D-8E1E3BF09BC6}"/>
          </ac:spMkLst>
        </pc:spChg>
        <pc:spChg chg="add">
          <ac:chgData name="Stafford Ho / OEP-SG" userId="S::stafford.ho@omron.com::206c095a-39b3-4ae9-b03a-6fb00696af92" providerId="AD" clId="Web-{4E3C8A9B-E03E-FC6C-3CCC-F1CE355C5B0E}" dt="2025-03-17T01:27:33.770" v="3"/>
          <ac:spMkLst>
            <pc:docMk/>
            <pc:sldMk cId="3413224129" sldId="263"/>
            <ac:spMk id="14" creationId="{42A4FC2C-047E-45A5-965D-8E1E3BF09BC6}"/>
          </ac:spMkLst>
        </pc:spChg>
        <pc:picChg chg="add mod ord">
          <ac:chgData name="Stafford Ho / OEP-SG" userId="S::stafford.ho@omron.com::206c095a-39b3-4ae9-b03a-6fb00696af92" providerId="AD" clId="Web-{4E3C8A9B-E03E-FC6C-3CCC-F1CE355C5B0E}" dt="2025-03-17T01:27:19.988" v="2"/>
          <ac:picMkLst>
            <pc:docMk/>
            <pc:sldMk cId="3413224129" sldId="263"/>
            <ac:picMk id="4" creationId="{AD12A7FB-9B1D-D970-0CE5-07A81D4BB538}"/>
          </ac:picMkLst>
        </pc:picChg>
      </pc:sldChg>
    </pc:docChg>
  </pc:docChgLst>
  <pc:docChgLst>
    <pc:chgData name="Stafford Ho / OEP-SG" userId="206c095a-39b3-4ae9-b03a-6fb00696af92" providerId="ADAL" clId="{68B615A3-A593-4B07-B933-99DEF47A1873}"/>
    <pc:docChg chg="undo redo custSel addSld delSld modSld sldOrd">
      <pc:chgData name="Stafford Ho / OEP-SG" userId="206c095a-39b3-4ae9-b03a-6fb00696af92" providerId="ADAL" clId="{68B615A3-A593-4B07-B933-99DEF47A1873}" dt="2025-03-17T01:28:33.374" v="330" actId="167"/>
      <pc:docMkLst>
        <pc:docMk/>
      </pc:docMkLst>
      <pc:sldChg chg="modSp">
        <pc:chgData name="Stafford Ho / OEP-SG" userId="206c095a-39b3-4ae9-b03a-6fb00696af92" providerId="ADAL" clId="{68B615A3-A593-4B07-B933-99DEF47A1873}" dt="2025-02-28T03:03:21.994" v="27"/>
        <pc:sldMkLst>
          <pc:docMk/>
          <pc:sldMk cId="3950992913" sldId="256"/>
        </pc:sldMkLst>
        <pc:spChg chg="mod">
          <ac:chgData name="Stafford Ho / OEP-SG" userId="206c095a-39b3-4ae9-b03a-6fb00696af92" providerId="ADAL" clId="{68B615A3-A593-4B07-B933-99DEF47A1873}" dt="2025-02-28T03:03:21.994" v="27"/>
          <ac:spMkLst>
            <pc:docMk/>
            <pc:sldMk cId="3950992913" sldId="256"/>
            <ac:spMk id="2" creationId="{04D2FCA5-5A16-F3FF-9206-E91073AA32F4}"/>
          </ac:spMkLst>
        </pc:spChg>
        <pc:spChg chg="mod">
          <ac:chgData name="Stafford Ho / OEP-SG" userId="206c095a-39b3-4ae9-b03a-6fb00696af92" providerId="ADAL" clId="{68B615A3-A593-4B07-B933-99DEF47A1873}" dt="2025-02-28T03:03:21.994" v="27"/>
          <ac:spMkLst>
            <pc:docMk/>
            <pc:sldMk cId="3950992913" sldId="256"/>
            <ac:spMk id="3" creationId="{327C3EBC-72BC-1647-0E47-221CF0678FE7}"/>
          </ac:spMkLst>
        </pc:spChg>
      </pc:sldChg>
      <pc:sldChg chg="delSp modSp mod delDesignElem">
        <pc:chgData name="Stafford Ho / OEP-SG" userId="206c095a-39b3-4ae9-b03a-6fb00696af92" providerId="ADAL" clId="{68B615A3-A593-4B07-B933-99DEF47A1873}" dt="2025-02-28T03:32:50.214" v="151" actId="14100"/>
        <pc:sldMkLst>
          <pc:docMk/>
          <pc:sldMk cId="1657959138" sldId="257"/>
        </pc:sldMkLst>
        <pc:spChg chg="mod">
          <ac:chgData name="Stafford Ho / OEP-SG" userId="206c095a-39b3-4ae9-b03a-6fb00696af92" providerId="ADAL" clId="{68B615A3-A593-4B07-B933-99DEF47A1873}" dt="2025-02-28T03:32:50.214" v="151" actId="14100"/>
          <ac:spMkLst>
            <pc:docMk/>
            <pc:sldMk cId="1657959138" sldId="257"/>
            <ac:spMk id="10" creationId="{A0502EF4-A182-FC07-6171-3FD14D558FD6}"/>
          </ac:spMkLst>
        </pc:spChg>
      </pc:sldChg>
      <pc:sldChg chg="delSp modSp mod delDesignElem">
        <pc:chgData name="Stafford Ho / OEP-SG" userId="206c095a-39b3-4ae9-b03a-6fb00696af92" providerId="ADAL" clId="{68B615A3-A593-4B07-B933-99DEF47A1873}" dt="2025-02-28T03:33:24.883" v="156" actId="207"/>
        <pc:sldMkLst>
          <pc:docMk/>
          <pc:sldMk cId="903029504" sldId="258"/>
        </pc:sldMkLst>
        <pc:spChg chg="mod">
          <ac:chgData name="Stafford Ho / OEP-SG" userId="206c095a-39b3-4ae9-b03a-6fb00696af92" providerId="ADAL" clId="{68B615A3-A593-4B07-B933-99DEF47A1873}" dt="2025-02-28T03:33:07.630" v="154" actId="1036"/>
          <ac:spMkLst>
            <pc:docMk/>
            <pc:sldMk cId="903029504" sldId="258"/>
            <ac:spMk id="6" creationId="{DF057242-F02D-1915-8880-D180CECAD152}"/>
          </ac:spMkLst>
        </pc:spChg>
        <pc:spChg chg="mod">
          <ac:chgData name="Stafford Ho / OEP-SG" userId="206c095a-39b3-4ae9-b03a-6fb00696af92" providerId="ADAL" clId="{68B615A3-A593-4B07-B933-99DEF47A1873}" dt="2025-02-28T03:33:24.883" v="156" actId="207"/>
          <ac:spMkLst>
            <pc:docMk/>
            <pc:sldMk cId="903029504" sldId="258"/>
            <ac:spMk id="12" creationId="{F7F5941D-2FA5-6827-A64B-DDAA89244AE1}"/>
          </ac:spMkLst>
        </pc:spChg>
      </pc:sldChg>
      <pc:sldChg chg="delSp modSp mod delDesignElem">
        <pc:chgData name="Stafford Ho / OEP-SG" userId="206c095a-39b3-4ae9-b03a-6fb00696af92" providerId="ADAL" clId="{68B615A3-A593-4B07-B933-99DEF47A1873}" dt="2025-02-28T03:34:11.413" v="167" actId="207"/>
        <pc:sldMkLst>
          <pc:docMk/>
          <pc:sldMk cId="3128213416" sldId="259"/>
        </pc:sldMkLst>
        <pc:spChg chg="mod">
          <ac:chgData name="Stafford Ho / OEP-SG" userId="206c095a-39b3-4ae9-b03a-6fb00696af92" providerId="ADAL" clId="{68B615A3-A593-4B07-B933-99DEF47A1873}" dt="2025-02-28T03:33:39.206" v="158" actId="207"/>
          <ac:spMkLst>
            <pc:docMk/>
            <pc:sldMk cId="3128213416" sldId="259"/>
            <ac:spMk id="8" creationId="{20036842-E7D2-DF07-19C7-740E70DF40F9}"/>
          </ac:spMkLst>
        </pc:spChg>
        <pc:spChg chg="mod">
          <ac:chgData name="Stafford Ho / OEP-SG" userId="206c095a-39b3-4ae9-b03a-6fb00696af92" providerId="ADAL" clId="{68B615A3-A593-4B07-B933-99DEF47A1873}" dt="2025-02-28T03:34:11.413" v="167" actId="207"/>
          <ac:spMkLst>
            <pc:docMk/>
            <pc:sldMk cId="3128213416" sldId="259"/>
            <ac:spMk id="9" creationId="{D4514CB3-CA15-0F43-C06A-4CDC78261078}"/>
          </ac:spMkLst>
        </pc:spChg>
      </pc:sldChg>
      <pc:sldChg chg="addSp delSp modSp new mod ord setBg setClrOvrMap delDesignElem">
        <pc:chgData name="Stafford Ho / OEP-SG" userId="206c095a-39b3-4ae9-b03a-6fb00696af92" providerId="ADAL" clId="{68B615A3-A593-4B07-B933-99DEF47A1873}" dt="2025-02-28T03:03:37.835" v="47" actId="26606"/>
        <pc:sldMkLst>
          <pc:docMk/>
          <pc:sldMk cId="803966344" sldId="260"/>
        </pc:sldMkLst>
        <pc:spChg chg="mod">
          <ac:chgData name="Stafford Ho / OEP-SG" userId="206c095a-39b3-4ae9-b03a-6fb00696af92" providerId="ADAL" clId="{68B615A3-A593-4B07-B933-99DEF47A1873}" dt="2025-02-28T03:03:37.835" v="47" actId="26606"/>
          <ac:spMkLst>
            <pc:docMk/>
            <pc:sldMk cId="803966344" sldId="260"/>
            <ac:spMk id="2" creationId="{BD4CE115-3094-DEA1-5512-74AF3FE1C906}"/>
          </ac:spMkLst>
        </pc:spChg>
        <pc:spChg chg="add">
          <ac:chgData name="Stafford Ho / OEP-SG" userId="206c095a-39b3-4ae9-b03a-6fb00696af92" providerId="ADAL" clId="{68B615A3-A593-4B07-B933-99DEF47A1873}" dt="2025-02-28T03:03:37.835" v="47" actId="26606"/>
          <ac:spMkLst>
            <pc:docMk/>
            <pc:sldMk cId="803966344" sldId="260"/>
            <ac:spMk id="7" creationId="{FB5B0058-AF13-4859-B429-4EDDE2A26F7F}"/>
          </ac:spMkLst>
        </pc:spChg>
        <pc:spChg chg="add">
          <ac:chgData name="Stafford Ho / OEP-SG" userId="206c095a-39b3-4ae9-b03a-6fb00696af92" providerId="ADAL" clId="{68B615A3-A593-4B07-B933-99DEF47A1873}" dt="2025-02-28T03:03:37.835" v="47" actId="26606"/>
          <ac:spMkLst>
            <pc:docMk/>
            <pc:sldMk cId="803966344" sldId="260"/>
            <ac:spMk id="9" creationId="{81BD432D-FAB3-4B5D-BF27-4DA7C75B3238}"/>
          </ac:spMkLst>
        </pc:spChg>
        <pc:cxnChg chg="add">
          <ac:chgData name="Stafford Ho / OEP-SG" userId="206c095a-39b3-4ae9-b03a-6fb00696af92" providerId="ADAL" clId="{68B615A3-A593-4B07-B933-99DEF47A1873}" dt="2025-02-28T03:03:37.835" v="47" actId="26606"/>
          <ac:cxnSpMkLst>
            <pc:docMk/>
            <pc:sldMk cId="803966344" sldId="260"/>
            <ac:cxnSpMk id="11" creationId="{E6D6B450-4278-45B8-88C7-C061710E3C7E}"/>
          </ac:cxnSpMkLst>
        </pc:cxnChg>
        <pc:cxnChg chg="add">
          <ac:chgData name="Stafford Ho / OEP-SG" userId="206c095a-39b3-4ae9-b03a-6fb00696af92" providerId="ADAL" clId="{68B615A3-A593-4B07-B933-99DEF47A1873}" dt="2025-02-28T03:03:37.835" v="47" actId="26606"/>
          <ac:cxnSpMkLst>
            <pc:docMk/>
            <pc:sldMk cId="803966344" sldId="260"/>
            <ac:cxnSpMk id="13" creationId="{74234A4C-A256-4139-A5F4-27078F0D6796}"/>
          </ac:cxnSpMkLst>
        </pc:cxnChg>
      </pc:sldChg>
      <pc:sldChg chg="addSp delSp modSp new del mod setBg">
        <pc:chgData name="Stafford Ho / OEP-SG" userId="206c095a-39b3-4ae9-b03a-6fb00696af92" providerId="ADAL" clId="{68B615A3-A593-4B07-B933-99DEF47A1873}" dt="2025-02-28T03:26:45.333" v="95" actId="2696"/>
        <pc:sldMkLst>
          <pc:docMk/>
          <pc:sldMk cId="3812055214" sldId="261"/>
        </pc:sldMkLst>
      </pc:sldChg>
      <pc:sldChg chg="addSp delSp modSp new mod setBg">
        <pc:chgData name="Stafford Ho / OEP-SG" userId="206c095a-39b3-4ae9-b03a-6fb00696af92" providerId="ADAL" clId="{68B615A3-A593-4B07-B933-99DEF47A1873}" dt="2025-02-28T03:28:57.589" v="149" actId="1076"/>
        <pc:sldMkLst>
          <pc:docMk/>
          <pc:sldMk cId="4230193220" sldId="261"/>
        </pc:sldMkLst>
        <pc:spChg chg="add mod">
          <ac:chgData name="Stafford Ho / OEP-SG" userId="206c095a-39b3-4ae9-b03a-6fb00696af92" providerId="ADAL" clId="{68B615A3-A593-4B07-B933-99DEF47A1873}" dt="2025-02-28T03:27:40.144" v="127" actId="14100"/>
          <ac:spMkLst>
            <pc:docMk/>
            <pc:sldMk cId="4230193220" sldId="261"/>
            <ac:spMk id="7" creationId="{A3C5141F-891E-D700-9304-D52C0EA0544A}"/>
          </ac:spMkLst>
        </pc:spChg>
        <pc:spChg chg="add mod">
          <ac:chgData name="Stafford Ho / OEP-SG" userId="206c095a-39b3-4ae9-b03a-6fb00696af92" providerId="ADAL" clId="{68B615A3-A593-4B07-B933-99DEF47A1873}" dt="2025-02-28T03:27:59.686" v="135" actId="14100"/>
          <ac:spMkLst>
            <pc:docMk/>
            <pc:sldMk cId="4230193220" sldId="261"/>
            <ac:spMk id="8" creationId="{D63AD420-CF06-21E6-0A3C-5C995081C05C}"/>
          </ac:spMkLst>
        </pc:spChg>
        <pc:spChg chg="add mod">
          <ac:chgData name="Stafford Ho / OEP-SG" userId="206c095a-39b3-4ae9-b03a-6fb00696af92" providerId="ADAL" clId="{68B615A3-A593-4B07-B933-99DEF47A1873}" dt="2025-02-28T03:28:16.507" v="139" actId="20577"/>
          <ac:spMkLst>
            <pc:docMk/>
            <pc:sldMk cId="4230193220" sldId="261"/>
            <ac:spMk id="9" creationId="{C7C377C9-8C2D-6720-2B59-EE8023026A41}"/>
          </ac:spMkLst>
        </pc:spChg>
        <pc:spChg chg="add">
          <ac:chgData name="Stafford Ho / OEP-SG" userId="206c095a-39b3-4ae9-b03a-6fb00696af92" providerId="ADAL" clId="{68B615A3-A593-4B07-B933-99DEF47A1873}" dt="2025-02-28T03:27:02.984" v="100" actId="26606"/>
          <ac:spMkLst>
            <pc:docMk/>
            <pc:sldMk cId="4230193220" sldId="261"/>
            <ac:spMk id="10" creationId="{42A4FC2C-047E-45A5-965D-8E1E3BF09BC6}"/>
          </ac:spMkLst>
        </pc:spChg>
        <pc:spChg chg="add mod">
          <ac:chgData name="Stafford Ho / OEP-SG" userId="206c095a-39b3-4ae9-b03a-6fb00696af92" providerId="ADAL" clId="{68B615A3-A593-4B07-B933-99DEF47A1873}" dt="2025-02-28T03:28:57.589" v="149" actId="1076"/>
          <ac:spMkLst>
            <pc:docMk/>
            <pc:sldMk cId="4230193220" sldId="261"/>
            <ac:spMk id="11" creationId="{CB0FE40E-A701-F95C-E320-DC2222D25FDD}"/>
          </ac:spMkLst>
        </pc:spChg>
        <pc:picChg chg="add mod">
          <ac:chgData name="Stafford Ho / OEP-SG" userId="206c095a-39b3-4ae9-b03a-6fb00696af92" providerId="ADAL" clId="{68B615A3-A593-4B07-B933-99DEF47A1873}" dt="2025-02-28T03:27:56.182" v="134" actId="1076"/>
          <ac:picMkLst>
            <pc:docMk/>
            <pc:sldMk cId="4230193220" sldId="261"/>
            <ac:picMk id="5" creationId="{2A7EAD0C-2226-A401-DD40-D6B34AD54404}"/>
          </ac:picMkLst>
        </pc:picChg>
      </pc:sldChg>
      <pc:sldChg chg="addSp delSp modSp new mod setBg">
        <pc:chgData name="Stafford Ho / OEP-SG" userId="206c095a-39b3-4ae9-b03a-6fb00696af92" providerId="ADAL" clId="{68B615A3-A593-4B07-B933-99DEF47A1873}" dt="2025-02-28T03:48:30.588" v="268" actId="1076"/>
        <pc:sldMkLst>
          <pc:docMk/>
          <pc:sldMk cId="2591059790" sldId="262"/>
        </pc:sldMkLst>
        <pc:spChg chg="add mod">
          <ac:chgData name="Stafford Ho / OEP-SG" userId="206c095a-39b3-4ae9-b03a-6fb00696af92" providerId="ADAL" clId="{68B615A3-A593-4B07-B933-99DEF47A1873}" dt="2025-02-28T03:44:34.588" v="189" actId="14100"/>
          <ac:spMkLst>
            <pc:docMk/>
            <pc:sldMk cId="2591059790" sldId="262"/>
            <ac:spMk id="6" creationId="{60CCCABA-36E4-3DC5-AF0E-397507399E1F}"/>
          </ac:spMkLst>
        </pc:spChg>
        <pc:spChg chg="add mod">
          <ac:chgData name="Stafford Ho / OEP-SG" userId="206c095a-39b3-4ae9-b03a-6fb00696af92" providerId="ADAL" clId="{68B615A3-A593-4B07-B933-99DEF47A1873}" dt="2025-02-28T03:48:13.461" v="266" actId="1076"/>
          <ac:spMkLst>
            <pc:docMk/>
            <pc:sldMk cId="2591059790" sldId="262"/>
            <ac:spMk id="7" creationId="{0A32EDBD-5FF6-4D28-22F1-5B6793469011}"/>
          </ac:spMkLst>
        </pc:spChg>
        <pc:spChg chg="add mod">
          <ac:chgData name="Stafford Ho / OEP-SG" userId="206c095a-39b3-4ae9-b03a-6fb00696af92" providerId="ADAL" clId="{68B615A3-A593-4B07-B933-99DEF47A1873}" dt="2025-02-28T03:48:30.588" v="268" actId="1076"/>
          <ac:spMkLst>
            <pc:docMk/>
            <pc:sldMk cId="2591059790" sldId="262"/>
            <ac:spMk id="8" creationId="{7178DA6D-90D3-50FE-D41B-2B204E81DFCD}"/>
          </ac:spMkLst>
        </pc:spChg>
        <pc:spChg chg="add mod">
          <ac:chgData name="Stafford Ho / OEP-SG" userId="206c095a-39b3-4ae9-b03a-6fb00696af92" providerId="ADAL" clId="{68B615A3-A593-4B07-B933-99DEF47A1873}" dt="2025-02-28T03:46:57.947" v="261" actId="313"/>
          <ac:spMkLst>
            <pc:docMk/>
            <pc:sldMk cId="2591059790" sldId="262"/>
            <ac:spMk id="9" creationId="{977F8D68-BC01-C406-F5B0-EB354A99426E}"/>
          </ac:spMkLst>
        </pc:spChg>
        <pc:picChg chg="add mod">
          <ac:chgData name="Stafford Ho / OEP-SG" userId="206c095a-39b3-4ae9-b03a-6fb00696af92" providerId="ADAL" clId="{68B615A3-A593-4B07-B933-99DEF47A1873}" dt="2025-02-28T03:43:48.429" v="181" actId="14100"/>
          <ac:picMkLst>
            <pc:docMk/>
            <pc:sldMk cId="2591059790" sldId="262"/>
            <ac:picMk id="5" creationId="{9A3A0A1C-AE4C-D4E3-0877-F1AE00B806C0}"/>
          </ac:picMkLst>
        </pc:picChg>
      </pc:sldChg>
      <pc:sldChg chg="new del">
        <pc:chgData name="Stafford Ho / OEP-SG" userId="206c095a-39b3-4ae9-b03a-6fb00696af92" providerId="ADAL" clId="{68B615A3-A593-4B07-B933-99DEF47A1873}" dt="2025-02-28T03:34:42.270" v="168" actId="2696"/>
        <pc:sldMkLst>
          <pc:docMk/>
          <pc:sldMk cId="2855839406" sldId="262"/>
        </pc:sldMkLst>
      </pc:sldChg>
      <pc:sldChg chg="addSp delSp modSp mod ord">
        <pc:chgData name="Stafford Ho / OEP-SG" userId="206c095a-39b3-4ae9-b03a-6fb00696af92" providerId="ADAL" clId="{68B615A3-A593-4B07-B933-99DEF47A1873}" dt="2025-03-17T01:28:33.374" v="330" actId="167"/>
        <pc:sldMkLst>
          <pc:docMk/>
          <pc:sldMk cId="3413224129" sldId="263"/>
        </pc:sldMkLst>
        <pc:spChg chg="add del mod">
          <ac:chgData name="Stafford Ho / OEP-SG" userId="206c095a-39b3-4ae9-b03a-6fb00696af92" providerId="ADAL" clId="{68B615A3-A593-4B07-B933-99DEF47A1873}" dt="2025-03-17T01:23:24.966" v="272" actId="931"/>
          <ac:spMkLst>
            <pc:docMk/>
            <pc:sldMk cId="3413224129" sldId="263"/>
            <ac:spMk id="3" creationId="{C31ACD10-E359-723D-87C8-2D464C8DC628}"/>
          </ac:spMkLst>
        </pc:spChg>
        <pc:spChg chg="add mod">
          <ac:chgData name="Stafford Ho / OEP-SG" userId="206c095a-39b3-4ae9-b03a-6fb00696af92" providerId="ADAL" clId="{68B615A3-A593-4B07-B933-99DEF47A1873}" dt="2025-03-17T01:23:58.589" v="279" actId="1076"/>
          <ac:spMkLst>
            <pc:docMk/>
            <pc:sldMk cId="3413224129" sldId="263"/>
            <ac:spMk id="7" creationId="{3DD83A0E-AD2C-9D78-147B-E846FC9DA417}"/>
          </ac:spMkLst>
        </pc:spChg>
        <pc:spChg chg="add mod">
          <ac:chgData name="Stafford Ho / OEP-SG" userId="206c095a-39b3-4ae9-b03a-6fb00696af92" providerId="ADAL" clId="{68B615A3-A593-4B07-B933-99DEF47A1873}" dt="2025-03-17T01:24:51.038" v="320" actId="313"/>
          <ac:spMkLst>
            <pc:docMk/>
            <pc:sldMk cId="3413224129" sldId="263"/>
            <ac:spMk id="8" creationId="{6F31395E-C033-99A4-77CF-139B87B3FEA9}"/>
          </ac:spMkLst>
        </pc:spChg>
        <pc:spChg chg="add del mod">
          <ac:chgData name="Stafford Ho / OEP-SG" userId="206c095a-39b3-4ae9-b03a-6fb00696af92" providerId="ADAL" clId="{68B615A3-A593-4B07-B933-99DEF47A1873}" dt="2025-03-17T01:28:06.015" v="322" actId="931"/>
          <ac:spMkLst>
            <pc:docMk/>
            <pc:sldMk cId="3413224129" sldId="263"/>
            <ac:spMk id="10" creationId="{8E1D3C4C-72BA-386A-C5D4-BB4C01FB995B}"/>
          </ac:spMkLst>
        </pc:spChg>
        <pc:spChg chg="del">
          <ac:chgData name="Stafford Ho / OEP-SG" userId="206c095a-39b3-4ae9-b03a-6fb00696af92" providerId="ADAL" clId="{68B615A3-A593-4B07-B933-99DEF47A1873}" dt="2025-03-17T01:23:31.322" v="275" actId="26606"/>
          <ac:spMkLst>
            <pc:docMk/>
            <pc:sldMk cId="3413224129" sldId="263"/>
            <ac:spMk id="14" creationId="{42A4FC2C-047E-45A5-965D-8E1E3BF09BC6}"/>
          </ac:spMkLst>
        </pc:spChg>
        <pc:spChg chg="add">
          <ac:chgData name="Stafford Ho / OEP-SG" userId="206c095a-39b3-4ae9-b03a-6fb00696af92" providerId="ADAL" clId="{68B615A3-A593-4B07-B933-99DEF47A1873}" dt="2025-03-17T01:23:31.322" v="275" actId="26606"/>
          <ac:spMkLst>
            <pc:docMk/>
            <pc:sldMk cId="3413224129" sldId="263"/>
            <ac:spMk id="19" creationId="{42A4FC2C-047E-45A5-965D-8E1E3BF09BC6}"/>
          </ac:spMkLst>
        </pc:spChg>
        <pc:picChg chg="del">
          <ac:chgData name="Stafford Ho / OEP-SG" userId="206c095a-39b3-4ae9-b03a-6fb00696af92" providerId="ADAL" clId="{68B615A3-A593-4B07-B933-99DEF47A1873}" dt="2025-03-17T01:23:15.703" v="271" actId="478"/>
          <ac:picMkLst>
            <pc:docMk/>
            <pc:sldMk cId="3413224129" sldId="263"/>
            <ac:picMk id="4" creationId="{AD12A7FB-9B1D-D970-0CE5-07A81D4BB538}"/>
          </ac:picMkLst>
        </pc:picChg>
        <pc:picChg chg="add del mod">
          <ac:chgData name="Stafford Ho / OEP-SG" userId="206c095a-39b3-4ae9-b03a-6fb00696af92" providerId="ADAL" clId="{68B615A3-A593-4B07-B933-99DEF47A1873}" dt="2025-03-17T01:28:00.117" v="321" actId="478"/>
          <ac:picMkLst>
            <pc:docMk/>
            <pc:sldMk cId="3413224129" sldId="263"/>
            <ac:picMk id="6" creationId="{53096654-6E51-77B3-43E3-EB15C6576709}"/>
          </ac:picMkLst>
        </pc:picChg>
        <pc:picChg chg="add mod ord">
          <ac:chgData name="Stafford Ho / OEP-SG" userId="206c095a-39b3-4ae9-b03a-6fb00696af92" providerId="ADAL" clId="{68B615A3-A593-4B07-B933-99DEF47A1873}" dt="2025-03-17T01:28:33.374" v="330" actId="167"/>
          <ac:picMkLst>
            <pc:docMk/>
            <pc:sldMk cId="3413224129" sldId="263"/>
            <ac:picMk id="12" creationId="{74F6C8B8-0F60-50CA-A232-D9CAE4FE62F1}"/>
          </ac:picMkLst>
        </pc:picChg>
      </pc:sldChg>
    </pc:docChg>
  </pc:docChgLst>
  <pc:docChgLst>
    <pc:chgData name="Stafford Ho / OEP-SG" userId="S::stafford.ho@omron.com::206c095a-39b3-4ae9-b03a-6fb00696af92" providerId="AD" clId="Web-{7D70B6BC-7825-8734-C391-B9D20283B91E}"/>
    <pc:docChg chg="modSld">
      <pc:chgData name="Stafford Ho / OEP-SG" userId="S::stafford.ho@omron.com::206c095a-39b3-4ae9-b03a-6fb00696af92" providerId="AD" clId="Web-{7D70B6BC-7825-8734-C391-B9D20283B91E}" dt="2025-02-28T06:24:50.231" v="1" actId="20577"/>
      <pc:docMkLst>
        <pc:docMk/>
      </pc:docMkLst>
      <pc:sldChg chg="modSp">
        <pc:chgData name="Stafford Ho / OEP-SG" userId="S::stafford.ho@omron.com::206c095a-39b3-4ae9-b03a-6fb00696af92" providerId="AD" clId="Web-{7D70B6BC-7825-8734-C391-B9D20283B91E}" dt="2025-02-28T06:24:50.231" v="1" actId="20577"/>
        <pc:sldMkLst>
          <pc:docMk/>
          <pc:sldMk cId="803966344" sldId="260"/>
        </pc:sldMkLst>
        <pc:spChg chg="mod">
          <ac:chgData name="Stafford Ho / OEP-SG" userId="S::stafford.ho@omron.com::206c095a-39b3-4ae9-b03a-6fb00696af92" providerId="AD" clId="Web-{7D70B6BC-7825-8734-C391-B9D20283B91E}" dt="2025-02-28T06:24:50.231" v="1" actId="20577"/>
          <ac:spMkLst>
            <pc:docMk/>
            <pc:sldMk cId="803966344" sldId="260"/>
            <ac:spMk id="2" creationId="{BD4CE115-3094-DEA1-5512-74AF3FE1C90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8A69-2907-DE16-3C7D-8FF1B7B5AA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61335F-67AB-0DA9-5432-61D17273A6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278E-24D2-2476-770E-FE68D60D3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27E696-AB91-580E-08B2-13F75FB37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166DE-3D5F-D32F-1935-697609576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6809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517CC-1FFE-5570-944E-DA9BDD5B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C04F3C-9F14-E9F6-C0E7-FE3EF05FC8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93DD9-57CD-7F54-5A32-62DF64C5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48A6-51DD-B7F1-664C-059C3581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105E1-CCA8-AF0D-C5DF-EEBF3A680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69122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61A47A-EAA0-6F62-6696-709CCCB297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581704-767F-6F20-DF3B-4D300CC07B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1E6AE-31BF-039A-8CB1-B144032108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A8DD37-14A3-0C09-42DB-98C6C583A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F58F5-7EB8-4072-D114-07252D04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4876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C1ABB-69E0-AB02-72BF-6B5785609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488CB-23A3-49AD-DCFF-33FEACD6B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EB802-32B6-7C8E-E400-28B2DA4A0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8A508-86C8-2F75-EB0D-4BE7EEDF7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B162FF-4602-CC58-14A1-1192AE59A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0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E3DFA-7F09-AC59-2A04-2125E3FDC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09726C-9C2C-9597-EEF1-C472C4B39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F3D3A-A1C3-0485-8CD7-49AF67454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516A8-9ECB-41C0-63D3-54A61B31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8F0FF-02E1-FAB6-9A32-B857153B2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20215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BCF90-E299-D545-BA38-87C4FF2F0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98752-8CFB-3716-B7BA-533840182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162435-37BD-7794-4412-CCA84AEF3F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1E662C-A38D-4168-BD8B-0BCE71F74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1F2BF7-362D-FA6B-2D71-7FB96FBC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FB90C2-192C-04A8-2EF1-DA4E41F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82288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AE750-03DF-9A1A-61B5-749A77B26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E38DD-647E-7AB4-5ED9-30A1F52154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0B3C0E-A34F-D288-F524-C8E12DDF1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02C1E6-0468-039A-E991-7DF4259CB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AC1DE3-53EF-4F29-6B8F-4C778BB45B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4F75729-EEAC-4696-AE7A-246FB5A56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EE211B-0B56-345E-48E5-44BB9C6B1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65F5E2-BE9D-E4AB-DFAA-FFB368262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39229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CEA5-E7F2-60C1-853D-3E0EA4EA8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551AC-9C4F-82AB-0F8D-17C501BCA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C8C1BD-5D2D-4704-B6C1-D48EBDD04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414B5-FE3A-CE2D-8AEE-0ED7AB2A9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787014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0EE47B-F9DD-8572-F812-61C80A670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8E5B6F-94FD-70E4-A100-74BEDD8B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42AB7-18DA-4294-FBD9-062B32AF4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803494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07AB1-F10E-FCF3-C099-263E1EFDD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D526-9B05-076C-C8D1-1868BACEB1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CED311-8BAD-A937-9151-81D2C47472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250F8A-F268-1105-3A90-91DBBBDAC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82A25-C153-1AD3-B586-7E9D66D5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0A7E0-7868-991C-04C6-E21794A48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41093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D36ED-3BF1-8AA3-7364-2F03B02EE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1389CE-44A3-4CA5-0946-8517EB63DF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F3E4BE-A833-3603-2D00-79C706CDA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2C690-A8A9-705D-B73F-5F532DCF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54DCD-5020-56D9-C186-55E60F0AD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EB408-B834-4AD3-226E-A28A0C75C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872823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0188D85-D639-3E91-6526-A0B3C75E7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E50430-F9F8-5C25-770E-03B86B434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4A8B0-1E12-1321-E512-E07EC9F53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42765-D574-481D-A7CF-3A1FD8AA18B0}" type="datetimeFigureOut">
              <a:rPr lang="en-SG" smtClean="0"/>
              <a:t>17/3/2025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BCBC36-95FB-648D-BDBF-D6A6CDD38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6279-E887-4AF2-5636-5F749086E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5089E3-D878-4863-B110-2F949E722080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9051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B5B0058-AF13-4859-B429-4EDDE2A26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4CE115-3094-DEA1-5512-74AF3FE1C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234" y="2073715"/>
            <a:ext cx="6935759" cy="29930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8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Dock </a:t>
            </a:r>
            <a:r>
              <a:rPr lang="en-US" sz="8100" dirty="0">
                <a:solidFill>
                  <a:schemeClr val="bg1"/>
                </a:solidFill>
              </a:rPr>
              <a:t>Definition</a:t>
            </a:r>
            <a:r>
              <a:rPr lang="en-US" sz="81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and Assignment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D432D-FAB3-4B5D-BF27-4DA7C75B3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06" y="115193"/>
            <a:ext cx="1193958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6D6B450-4278-45B8-88C7-C061710E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1883640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234A4C-A256-4139-A5F4-27078F0D67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2399233" y="5066757"/>
            <a:ext cx="693576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966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2FCA5-5A16-F3FF-9206-E91073AA32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7C3EBC-72BC-1647-0E47-221CF0678F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B626EEA-4A2B-255D-CC37-A51D510EC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45992"/>
            <a:ext cx="12192000" cy="63660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0DAD977-96B9-5F16-1143-F594965C8731}"/>
              </a:ext>
            </a:extLst>
          </p:cNvPr>
          <p:cNvSpPr txBox="1"/>
          <p:nvPr/>
        </p:nvSpPr>
        <p:spPr>
          <a:xfrm>
            <a:off x="0" y="566928"/>
            <a:ext cx="22768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1. Select EM</a:t>
            </a:r>
            <a:endParaRPr lang="en-SG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49180D-F28C-DC96-6B9C-C5EC9AED4E63}"/>
              </a:ext>
            </a:extLst>
          </p:cNvPr>
          <p:cNvSpPr txBox="1"/>
          <p:nvPr/>
        </p:nvSpPr>
        <p:spPr>
          <a:xfrm>
            <a:off x="385572" y="1600200"/>
            <a:ext cx="2703068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2. Enter Configuration</a:t>
            </a:r>
            <a:endParaRPr lang="en-SG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360E2-F543-42AE-A472-95D0E263ED49}"/>
              </a:ext>
            </a:extLst>
          </p:cNvPr>
          <p:cNvSpPr txBox="1"/>
          <p:nvPr/>
        </p:nvSpPr>
        <p:spPr>
          <a:xfrm>
            <a:off x="10006584" y="1446312"/>
            <a:ext cx="171805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3. Search for “target”</a:t>
            </a:r>
            <a:endParaRPr lang="en-SG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8C27C9-BD58-F99A-50F1-DDA8F2B01806}"/>
              </a:ext>
            </a:extLst>
          </p:cNvPr>
          <p:cNvSpPr txBox="1"/>
          <p:nvPr/>
        </p:nvSpPr>
        <p:spPr>
          <a:xfrm>
            <a:off x="4013200" y="1957131"/>
            <a:ext cx="30378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4. Increase </a:t>
            </a:r>
            <a:r>
              <a:rPr lang="en-SG" sz="2000" b="1" dirty="0" err="1">
                <a:solidFill>
                  <a:srgbClr val="FF0000"/>
                </a:solidFill>
              </a:rPr>
              <a:t>TargetCount</a:t>
            </a:r>
            <a:endParaRPr lang="en-SG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03EA7B-BA0A-E012-ED26-0CB53DAF0822}"/>
              </a:ext>
            </a:extLst>
          </p:cNvPr>
          <p:cNvSpPr txBox="1"/>
          <p:nvPr/>
        </p:nvSpPr>
        <p:spPr>
          <a:xfrm>
            <a:off x="6968744" y="2834290"/>
            <a:ext cx="30378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5. Scroll Down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9509929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8E0AE95-630C-E4B5-06DB-A1A29AA805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9B811B-F324-EB56-CA02-6DCD2D7E7C88}"/>
              </a:ext>
            </a:extLst>
          </p:cNvPr>
          <p:cNvSpPr txBox="1"/>
          <p:nvPr/>
        </p:nvSpPr>
        <p:spPr>
          <a:xfrm>
            <a:off x="4269678" y="3317580"/>
            <a:ext cx="30378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6. Rename the target</a:t>
            </a:r>
            <a:endParaRPr lang="en-SG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19A21-8166-9805-EBED-05149949B6A5}"/>
              </a:ext>
            </a:extLst>
          </p:cNvPr>
          <p:cNvSpPr txBox="1"/>
          <p:nvPr/>
        </p:nvSpPr>
        <p:spPr>
          <a:xfrm>
            <a:off x="4347737" y="4343492"/>
            <a:ext cx="303784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7. Modify the points</a:t>
            </a:r>
            <a:endParaRPr lang="en-SG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502EF4-A182-FC07-6171-3FD14D558FD6}"/>
              </a:ext>
            </a:extLst>
          </p:cNvPr>
          <p:cNvSpPr txBox="1"/>
          <p:nvPr/>
        </p:nvSpPr>
        <p:spPr>
          <a:xfrm>
            <a:off x="5674997" y="5092915"/>
            <a:ext cx="1960243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8. Click to view points in Grid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165795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1D5695E-DF7B-25E8-2D94-A1E6866C63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057242-F02D-1915-8880-D180CECAD152}"/>
              </a:ext>
            </a:extLst>
          </p:cNvPr>
          <p:cNvSpPr txBox="1"/>
          <p:nvPr/>
        </p:nvSpPr>
        <p:spPr>
          <a:xfrm>
            <a:off x="1" y="2584315"/>
            <a:ext cx="20320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9. Select Robot</a:t>
            </a:r>
            <a:endParaRPr lang="en-SG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AEA973-9279-707A-14B2-B55F48C8E407}"/>
              </a:ext>
            </a:extLst>
          </p:cNvPr>
          <p:cNvSpPr txBox="1"/>
          <p:nvPr/>
        </p:nvSpPr>
        <p:spPr>
          <a:xfrm>
            <a:off x="9458960" y="564531"/>
            <a:ext cx="27315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10. Search for “dock”</a:t>
            </a:r>
            <a:endParaRPr lang="en-SG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5269E6-8F3C-E562-C627-804DD3AE2711}"/>
              </a:ext>
            </a:extLst>
          </p:cNvPr>
          <p:cNvSpPr txBox="1"/>
          <p:nvPr/>
        </p:nvSpPr>
        <p:spPr>
          <a:xfrm>
            <a:off x="4328160" y="1683123"/>
            <a:ext cx="2560319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11. Select “Generic”</a:t>
            </a:r>
            <a:endParaRPr lang="en-SG" sz="20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F5941D-2FA5-6827-A64B-DDAA89244AE1}"/>
              </a:ext>
            </a:extLst>
          </p:cNvPr>
          <p:cNvSpPr txBox="1"/>
          <p:nvPr/>
        </p:nvSpPr>
        <p:spPr>
          <a:xfrm>
            <a:off x="0" y="3228945"/>
            <a:ext cx="321056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12. If </a:t>
            </a:r>
            <a:r>
              <a:rPr lang="en-SG" sz="2000" b="1" dirty="0">
                <a:solidFill>
                  <a:schemeClr val="accent1"/>
                </a:solidFill>
              </a:rPr>
              <a:t>Blue </a:t>
            </a:r>
            <a:r>
              <a:rPr lang="en-SG" sz="2000" b="1" dirty="0" err="1">
                <a:solidFill>
                  <a:schemeClr val="accent1"/>
                </a:solidFill>
              </a:rPr>
              <a:t>i</a:t>
            </a:r>
            <a:r>
              <a:rPr lang="en-SG" sz="2000" b="1" dirty="0">
                <a:solidFill>
                  <a:schemeClr val="accent1"/>
                </a:solidFill>
              </a:rPr>
              <a:t> sign </a:t>
            </a:r>
            <a:r>
              <a:rPr lang="en-SG" sz="2000" b="1" dirty="0">
                <a:solidFill>
                  <a:srgbClr val="FF0000"/>
                </a:solidFill>
              </a:rPr>
              <a:t>appears, Right-click </a:t>
            </a:r>
            <a:r>
              <a:rPr lang="en-SG" sz="2000" b="1" dirty="0" err="1"/>
              <a:t>Dock</a:t>
            </a:r>
            <a:r>
              <a:rPr lang="en-SG" sz="2000" b="1" dirty="0" err="1">
                <a:solidFill>
                  <a:schemeClr val="accent1"/>
                </a:solidFill>
              </a:rPr>
              <a:t>Type</a:t>
            </a:r>
            <a:r>
              <a:rPr lang="en-SG" sz="2000" b="1" dirty="0"/>
              <a:t> </a:t>
            </a:r>
            <a:r>
              <a:rPr lang="en-SG" sz="2000" b="1" dirty="0">
                <a:solidFill>
                  <a:srgbClr val="FF0000"/>
                </a:solidFill>
              </a:rPr>
              <a:t>and promote parameter 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9030295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87815E-2DC6-44EB-C7E0-C800E75709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EB23D4-EC3E-290B-684C-EABD4E9EC357}"/>
              </a:ext>
            </a:extLst>
          </p:cNvPr>
          <p:cNvSpPr txBox="1"/>
          <p:nvPr/>
        </p:nvSpPr>
        <p:spPr>
          <a:xfrm>
            <a:off x="9337040" y="564531"/>
            <a:ext cx="28534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13. Search for “target”</a:t>
            </a:r>
            <a:endParaRPr lang="en-SG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07BE43-CB6E-42F8-6C56-E3D8ED42290C}"/>
              </a:ext>
            </a:extLst>
          </p:cNvPr>
          <p:cNvSpPr txBox="1"/>
          <p:nvPr/>
        </p:nvSpPr>
        <p:spPr>
          <a:xfrm>
            <a:off x="4328160" y="1683123"/>
            <a:ext cx="458216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14. Select name of your target (see 6.) </a:t>
            </a:r>
            <a:endParaRPr lang="en-SG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036842-E7D2-DF07-19C7-740E70DF40F9}"/>
              </a:ext>
            </a:extLst>
          </p:cNvPr>
          <p:cNvSpPr txBox="1"/>
          <p:nvPr/>
        </p:nvSpPr>
        <p:spPr>
          <a:xfrm>
            <a:off x="2235200" y="2507585"/>
            <a:ext cx="4500880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15*. If </a:t>
            </a:r>
            <a:r>
              <a:rPr lang="en-SG" sz="2000" b="1" dirty="0">
                <a:solidFill>
                  <a:schemeClr val="accent1"/>
                </a:solidFill>
              </a:rPr>
              <a:t>Blue </a:t>
            </a:r>
            <a:r>
              <a:rPr lang="en-SG" sz="2000" b="1" dirty="0" err="1">
                <a:solidFill>
                  <a:schemeClr val="accent1"/>
                </a:solidFill>
              </a:rPr>
              <a:t>i</a:t>
            </a:r>
            <a:r>
              <a:rPr lang="en-SG" sz="2000" b="1" dirty="0">
                <a:solidFill>
                  <a:schemeClr val="accent1"/>
                </a:solidFill>
              </a:rPr>
              <a:t> sign </a:t>
            </a:r>
            <a:r>
              <a:rPr lang="en-SG" sz="2000" b="1" dirty="0">
                <a:solidFill>
                  <a:srgbClr val="FF0000"/>
                </a:solidFill>
              </a:rPr>
              <a:t>appears, Right-click </a:t>
            </a:r>
            <a:r>
              <a:rPr lang="en-SG" sz="2000" b="1" dirty="0"/>
              <a:t>Target</a:t>
            </a:r>
            <a:r>
              <a:rPr lang="en-SG" sz="2000" b="1" dirty="0">
                <a:solidFill>
                  <a:schemeClr val="accent4"/>
                </a:solidFill>
              </a:rPr>
              <a:t> </a:t>
            </a:r>
            <a:r>
              <a:rPr lang="en-SG" sz="2000" b="1" dirty="0">
                <a:solidFill>
                  <a:schemeClr val="accent1"/>
                </a:solidFill>
              </a:rPr>
              <a:t>Shape</a:t>
            </a:r>
            <a:r>
              <a:rPr lang="en-SG" sz="2000" b="1" dirty="0"/>
              <a:t> </a:t>
            </a:r>
            <a:r>
              <a:rPr lang="en-SG" sz="2000" b="1" dirty="0">
                <a:solidFill>
                  <a:srgbClr val="FF0000"/>
                </a:solidFill>
              </a:rPr>
              <a:t>and promote parameter </a:t>
            </a:r>
            <a:endParaRPr lang="en-SG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514CB3-CA15-0F43-C06A-4CDC78261078}"/>
              </a:ext>
            </a:extLst>
          </p:cNvPr>
          <p:cNvSpPr txBox="1"/>
          <p:nvPr/>
        </p:nvSpPr>
        <p:spPr>
          <a:xfrm>
            <a:off x="143764" y="3215471"/>
            <a:ext cx="2091436" cy="286232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*. Select where parameter was promoted to.</a:t>
            </a:r>
          </a:p>
          <a:p>
            <a:r>
              <a:rPr lang="en-SG" sz="2000" b="1" dirty="0">
                <a:solidFill>
                  <a:srgbClr val="FF0000"/>
                </a:solidFill>
              </a:rPr>
              <a:t>If </a:t>
            </a:r>
            <a:r>
              <a:rPr lang="en-SG" sz="2000" b="1" dirty="0">
                <a:solidFill>
                  <a:schemeClr val="accent1"/>
                </a:solidFill>
              </a:rPr>
              <a:t>Blue </a:t>
            </a:r>
            <a:r>
              <a:rPr lang="en-SG" sz="2000" b="1" dirty="0" err="1">
                <a:solidFill>
                  <a:schemeClr val="accent1"/>
                </a:solidFill>
              </a:rPr>
              <a:t>i</a:t>
            </a:r>
            <a:r>
              <a:rPr lang="en-SG" sz="2000" b="1" dirty="0">
                <a:solidFill>
                  <a:schemeClr val="accent1"/>
                </a:solidFill>
              </a:rPr>
              <a:t> sign </a:t>
            </a:r>
            <a:r>
              <a:rPr lang="en-SG" sz="2000" b="1" dirty="0">
                <a:solidFill>
                  <a:srgbClr val="FF0000"/>
                </a:solidFill>
              </a:rPr>
              <a:t>appears again, Right-click </a:t>
            </a:r>
            <a:r>
              <a:rPr lang="en-SG" sz="2000" b="1" dirty="0"/>
              <a:t>Target</a:t>
            </a:r>
            <a:r>
              <a:rPr lang="en-SG" sz="2000" b="1" dirty="0">
                <a:solidFill>
                  <a:schemeClr val="accent4"/>
                </a:solidFill>
              </a:rPr>
              <a:t> </a:t>
            </a:r>
            <a:r>
              <a:rPr lang="en-SG" sz="2000" b="1" dirty="0">
                <a:solidFill>
                  <a:schemeClr val="accent1"/>
                </a:solidFill>
              </a:rPr>
              <a:t>Shape</a:t>
            </a:r>
            <a:r>
              <a:rPr lang="en-SG" sz="2000" b="1" dirty="0"/>
              <a:t> </a:t>
            </a:r>
            <a:r>
              <a:rPr lang="en-SG" sz="2000" b="1" dirty="0">
                <a:solidFill>
                  <a:srgbClr val="FF0000"/>
                </a:solidFill>
              </a:rPr>
              <a:t>and promote parameter again</a:t>
            </a:r>
            <a:endParaRPr lang="en-SG" sz="20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1DDA01-8072-D6C0-62AD-90955FA8618A}"/>
              </a:ext>
            </a:extLst>
          </p:cNvPr>
          <p:cNvSpPr/>
          <p:nvPr/>
        </p:nvSpPr>
        <p:spPr>
          <a:xfrm>
            <a:off x="487680" y="2641600"/>
            <a:ext cx="538480" cy="203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28213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A7EAD0C-2226-A401-DD40-D6B34AD544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538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C5141F-891E-D700-9304-D52C0EA0544A}"/>
              </a:ext>
            </a:extLst>
          </p:cNvPr>
          <p:cNvSpPr txBox="1"/>
          <p:nvPr/>
        </p:nvSpPr>
        <p:spPr>
          <a:xfrm>
            <a:off x="0" y="4736157"/>
            <a:ext cx="3581400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16. Select Robot (IP address)</a:t>
            </a:r>
            <a:endParaRPr lang="en-SG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3AD420-CF06-21E6-0A3C-5C995081C05C}"/>
              </a:ext>
            </a:extLst>
          </p:cNvPr>
          <p:cNvSpPr txBox="1"/>
          <p:nvPr/>
        </p:nvSpPr>
        <p:spPr>
          <a:xfrm>
            <a:off x="439165" y="5693228"/>
            <a:ext cx="2880977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17. Enter Configuration</a:t>
            </a:r>
            <a:endParaRPr lang="en-SG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C377C9-8C2D-6720-2B59-EE8023026A41}"/>
              </a:ext>
            </a:extLst>
          </p:cNvPr>
          <p:cNvSpPr txBox="1"/>
          <p:nvPr/>
        </p:nvSpPr>
        <p:spPr>
          <a:xfrm>
            <a:off x="9337040" y="520988"/>
            <a:ext cx="285343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18. Search for “target”</a:t>
            </a:r>
            <a:endParaRPr lang="en-SG" sz="2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B0FE40E-A701-F95C-E320-DC2222D25FDD}"/>
              </a:ext>
            </a:extLst>
          </p:cNvPr>
          <p:cNvSpPr txBox="1"/>
          <p:nvPr/>
        </p:nvSpPr>
        <p:spPr>
          <a:xfrm>
            <a:off x="4393618" y="1679228"/>
            <a:ext cx="46863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19. Select name of your target (see 14.) 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4230193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3A0A1C-AE4C-D4E3-0877-F1AE00B806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CCCABA-36E4-3DC5-AF0E-397507399E1F}"/>
              </a:ext>
            </a:extLst>
          </p:cNvPr>
          <p:cNvSpPr txBox="1"/>
          <p:nvPr/>
        </p:nvSpPr>
        <p:spPr>
          <a:xfrm>
            <a:off x="586740" y="740664"/>
            <a:ext cx="178155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20. Enter Map</a:t>
            </a:r>
            <a:endParaRPr lang="en-SG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2EDBD-5FF6-4D28-22F1-5B6793469011}"/>
              </a:ext>
            </a:extLst>
          </p:cNvPr>
          <p:cNvSpPr txBox="1"/>
          <p:nvPr/>
        </p:nvSpPr>
        <p:spPr>
          <a:xfrm>
            <a:off x="3916265" y="1204782"/>
            <a:ext cx="2261461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21. Select “Docks” and place in map</a:t>
            </a:r>
            <a:endParaRPr lang="en-SG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78DA6D-90D3-50FE-D41B-2B204E81DFCD}"/>
              </a:ext>
            </a:extLst>
          </p:cNvPr>
          <p:cNvSpPr txBox="1"/>
          <p:nvPr/>
        </p:nvSpPr>
        <p:spPr>
          <a:xfrm>
            <a:off x="7000686" y="2087517"/>
            <a:ext cx="259746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23. Rename the dock</a:t>
            </a:r>
            <a:endParaRPr lang="en-SG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77F8D68-BC01-C406-F5B0-EB354A99426E}"/>
              </a:ext>
            </a:extLst>
          </p:cNvPr>
          <p:cNvSpPr txBox="1"/>
          <p:nvPr/>
        </p:nvSpPr>
        <p:spPr>
          <a:xfrm>
            <a:off x="6177726" y="2952710"/>
            <a:ext cx="2597466" cy="70788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22. Select “Unspecified dock”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259105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4F6C8B8-0F60-50CA-A232-D9CAE4FE62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88952" cy="6858001"/>
          </a:xfr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83A0E-AD2C-9D78-147B-E846FC9DA417}"/>
              </a:ext>
            </a:extLst>
          </p:cNvPr>
          <p:cNvSpPr txBox="1"/>
          <p:nvPr/>
        </p:nvSpPr>
        <p:spPr>
          <a:xfrm>
            <a:off x="9458960" y="683403"/>
            <a:ext cx="273151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24. Search for “dock”</a:t>
            </a:r>
            <a:endParaRPr lang="en-SG" sz="20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31395E-C033-99A4-77CF-139B87B3FEA9}"/>
              </a:ext>
            </a:extLst>
          </p:cNvPr>
          <p:cNvSpPr txBox="1"/>
          <p:nvPr/>
        </p:nvSpPr>
        <p:spPr>
          <a:xfrm>
            <a:off x="2299208" y="3499755"/>
            <a:ext cx="4833112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FF0000"/>
                </a:solidFill>
              </a:rPr>
              <a:t>25. Check “</a:t>
            </a:r>
            <a:r>
              <a:rPr lang="en-SG" sz="2000" b="1" dirty="0" err="1">
                <a:solidFill>
                  <a:srgbClr val="FF0000"/>
                </a:solidFill>
              </a:rPr>
              <a:t>StopWhenChargerIsSensed</a:t>
            </a:r>
            <a:r>
              <a:rPr lang="en-SG" sz="2000" b="1" dirty="0">
                <a:solidFill>
                  <a:srgbClr val="FF0000"/>
                </a:solidFill>
              </a:rPr>
              <a:t>”</a:t>
            </a:r>
            <a:endParaRPr lang="en-SG" sz="2000" b="1" dirty="0"/>
          </a:p>
        </p:txBody>
      </p:sp>
    </p:spTree>
    <p:extLst>
      <p:ext uri="{BB962C8B-B14F-4D97-AF65-F5344CB8AC3E}">
        <p14:creationId xmlns:p14="http://schemas.microsoft.com/office/powerpoint/2010/main" val="341322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</TotalTime>
  <Words>198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Dock Definition and Assignment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Stafford Ho / OEP-SG</dc:creator>
  <cp:lastModifiedBy>Stafford Ho / OEP-SG</cp:lastModifiedBy>
  <cp:revision>4</cp:revision>
  <dcterms:created xsi:type="dcterms:W3CDTF">2025-02-27T08:30:08Z</dcterms:created>
  <dcterms:modified xsi:type="dcterms:W3CDTF">2025-03-17T01:28:38Z</dcterms:modified>
</cp:coreProperties>
</file>