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4"/>
  </p:sldMasterIdLst>
  <p:sldIdLst>
    <p:sldId id="268" r:id="rId115"/>
    <p:sldId id="257" r:id="rId116"/>
    <p:sldId id="258" r:id="rId117"/>
    <p:sldId id="267" r:id="rId118"/>
    <p:sldId id="261" r:id="rId119"/>
    <p:sldId id="265" r:id="rId120"/>
    <p:sldId id="266" r:id="rId121"/>
    <p:sldId id="269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4.xml"/><Relationship Id="rId12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" Target="slides/slide2.xml"/><Relationship Id="rId124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slideMaster" Target="slideMasters/slideMaster1.xml"/><Relationship Id="rId119" Type="http://schemas.openxmlformats.org/officeDocument/2006/relationships/slide" Target="slides/slide5.xml"/><Relationship Id="rId127" Type="http://schemas.microsoft.com/office/2015/10/relationships/revisionInfo" Target="revisionInfo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6.xml"/><Relationship Id="rId125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" Target="slides/slid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D1D0-2BEF-4E00-87DF-FCE1B2E4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315A-CAA9-4A14-82D2-87BFCBC7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D7DA-16F8-4585-B992-142CB36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43BC-CF07-4E0C-8DFB-75058CE3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2C04-FB9D-4431-B6BE-357CC55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D47-CECA-4ED2-9EA7-F940C3FB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CFEF1-045D-4091-A028-5F506ED2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717A-6302-4975-8925-A43008A4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E862-9FBD-4430-9537-01CCFC89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0AB-261E-4FED-A85E-CA512E7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BB0E6-DD3C-48C9-B018-BFE82A9D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D58A9-539D-4658-920F-A1D0E60A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5087-07B6-4523-8FE7-1341E2E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02B-E5A9-4421-969C-0A0A88EE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F574-FCE9-49B9-B000-EAE82D81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6BDB-5B72-4C88-91B3-1CB0C54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F3C0-AA29-4DF7-89A0-C34D469B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E4CA-0EE4-4449-B7C3-4D84A002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5F53-CB42-445F-87A3-89B8A6D0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97CB-252B-4AE7-8E59-E54F0624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4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0CCD-A10F-4620-849D-ED11B6FF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1B55-DA88-438B-AE57-8F302B4AD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0B32-0A91-47C9-A18A-4C9C835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BF44-BB6A-446D-B56D-5B5E77C9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3F25-2C7C-4F39-9081-172FD61D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FF01-BADC-4544-81C1-EE2BE5A8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A63-C639-418C-9832-9C525A6A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9122-CBB0-439F-A51A-8626F4B6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9F6A-6F7B-4A4E-8AE2-06EC9385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1544-DB86-4663-9F44-BC9E303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8BF9-2741-4368-BCAC-02A12373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8821-B32D-4ABD-A275-7FA7016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259B-2A9D-4AB4-B166-AECFF38B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9A46B-348E-4FCF-AE47-2865A17C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F84C2-CFFF-4B48-9E51-3DAAA24E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90496-4085-4258-9109-8D87D9A75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859AF-898B-4AA3-9A07-99C9AE8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A3F8-207F-4316-B8F1-FE0DAA64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A691-465E-41B8-AC41-8928DE8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ACFB-0EB6-4F3C-B5E0-6E1B3A9C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46D2-4681-4BCC-9451-003D38CB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9214-C114-4701-9902-96EE1146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58F3-8AE6-411B-9F3A-EA90E96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3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F9AE9-8EB2-4078-9932-5E3CFAE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009B-53CF-46D4-AAEC-F1BB005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3FDF-595B-4AB8-B164-398273F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743-7FA5-428E-93E9-B968EF08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A5ED-A2FD-4536-ACD2-7BBF410F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54BC-22BE-4F3C-97D8-50853E3D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7DD4-EB0A-426A-BA81-1152CA8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4146-1AA7-45AA-9F81-9366586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42C5-7A6C-41BB-B08A-DFD5B55C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2DA-7223-4577-BD80-90997C1F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FD548-85DE-47FA-BF1C-E86C4AB07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581F-E5E2-4456-9DD9-37F4BFFF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9236-43E3-4DB9-B46A-CA62D297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AA088-7A0E-49AB-9E16-DEC0466B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FCDD4-E921-479A-BC8D-B6AC1528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BED5F-D877-4D86-A0D0-A50DEF1E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1AA8-4736-4F53-AE91-5AE937AF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8821-1E8E-4B74-B6F3-BBCD7B34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3797-B6E0-43BD-98AB-4B89E4015331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EB03-881E-4752-AAEB-7B944CAD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C014-8E58-4F90-A42B-ABA3959D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78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6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7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4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55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96.xml"/><Relationship Id="rId11" Type="http://schemas.openxmlformats.org/officeDocument/2006/relationships/customXml" Target="../../customXml/item1.xml"/><Relationship Id="rId5" Type="http://schemas.openxmlformats.org/officeDocument/2006/relationships/customXml" Target="../../customXml/item75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103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29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6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5.xml"/><Relationship Id="rId5" Type="http://schemas.openxmlformats.org/officeDocument/2006/relationships/customXml" Target="../../customXml/item57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95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66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35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91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104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48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41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05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21516" y="-104194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home page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1018" y="1768782"/>
            <a:ext cx="3812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admin click on Passenger or Flight that will bring him to the Login page</a:t>
            </a:r>
          </a:p>
        </p:txBody>
      </p:sp>
      <p:grpSp>
        <p:nvGrpSpPr>
          <p:cNvPr id="40" name="Image"/>
          <p:cNvGrpSpPr/>
          <p:nvPr>
            <p:custDataLst>
              <p:custData r:id="rId2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3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735BD6-5914-4950-BBDA-A0A268FAF6B2}"/>
              </a:ext>
            </a:extLst>
          </p:cNvPr>
          <p:cNvSpPr/>
          <p:nvPr/>
        </p:nvSpPr>
        <p:spPr>
          <a:xfrm>
            <a:off x="632777" y="2002073"/>
            <a:ext cx="2213113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Passenger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6C08B-10AE-44B3-A1A6-E10B04A8C76B}"/>
              </a:ext>
            </a:extLst>
          </p:cNvPr>
          <p:cNvSpPr/>
          <p:nvPr/>
        </p:nvSpPr>
        <p:spPr>
          <a:xfrm>
            <a:off x="4429387" y="1951564"/>
            <a:ext cx="2414755" cy="622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Flight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6959DC1B-F651-4B5A-BFBE-065646754D0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1593" y="658058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HOME     </a:t>
            </a:r>
            <a:r>
              <a:rPr lang="en-US" sz="1200" b="1" kern="0" dirty="0">
                <a:latin typeface="Segoe UI"/>
              </a:rPr>
              <a:t>PASSENGER LIST   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lang="en-US" sz="1200" b="1" kern="0" dirty="0">
                <a:latin typeface="Segoe UI"/>
              </a:rPr>
              <a:t>RISK DETAILS   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94F00E1-BF6C-4912-A11F-146F951DD5D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10606" y="2986879"/>
            <a:ext cx="6454123" cy="19570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16AAE-3378-4BC8-8F51-64BD242048FC}"/>
              </a:ext>
            </a:extLst>
          </p:cNvPr>
          <p:cNvSpPr/>
          <p:nvPr/>
        </p:nvSpPr>
        <p:spPr>
          <a:xfrm>
            <a:off x="3353267" y="2136324"/>
            <a:ext cx="82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6C04B9-C29A-4750-BC21-DA69076C0CC0}"/>
              </a:ext>
            </a:extLst>
          </p:cNvPr>
          <p:cNvCxnSpPr>
            <a:cxnSpLocks/>
          </p:cNvCxnSpPr>
          <p:nvPr/>
        </p:nvCxnSpPr>
        <p:spPr>
          <a:xfrm>
            <a:off x="4176826" y="2341021"/>
            <a:ext cx="252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41521-25F6-46C0-B0CE-2F8C758EBACC}"/>
              </a:ext>
            </a:extLst>
          </p:cNvPr>
          <p:cNvCxnSpPr>
            <a:cxnSpLocks/>
          </p:cNvCxnSpPr>
          <p:nvPr/>
        </p:nvCxnSpPr>
        <p:spPr>
          <a:xfrm flipV="1">
            <a:off x="2909491" y="2320991"/>
            <a:ext cx="443776" cy="2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85A5DC-AB1B-4FCA-B102-07F33A37A106}"/>
              </a:ext>
            </a:extLst>
          </p:cNvPr>
          <p:cNvCxnSpPr>
            <a:cxnSpLocks/>
          </p:cNvCxnSpPr>
          <p:nvPr/>
        </p:nvCxnSpPr>
        <p:spPr>
          <a:xfrm>
            <a:off x="3926048" y="4943958"/>
            <a:ext cx="0" cy="64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C1A2B84-6FFE-4FB4-898D-12FCBD689F36}"/>
              </a:ext>
            </a:extLst>
          </p:cNvPr>
          <p:cNvSpPr txBox="1"/>
          <p:nvPr/>
        </p:nvSpPr>
        <p:spPr>
          <a:xfrm>
            <a:off x="3463255" y="5478083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88901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-63602" y="-280220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Admin Login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1018" y="1768782"/>
            <a:ext cx="3812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Admin can login here and that will bring him to the  </a:t>
            </a:r>
          </a:p>
        </p:txBody>
      </p:sp>
      <p:grpSp>
        <p:nvGrpSpPr>
          <p:cNvPr id="40" name="Image"/>
          <p:cNvGrpSpPr/>
          <p:nvPr>
            <p:custDataLst>
              <p:custData r:id="rId2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3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6959DC1B-F651-4B5A-BFBE-065646754D0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HOME     </a:t>
            </a:r>
            <a:r>
              <a:rPr lang="en-US" sz="1200" b="1" kern="0" dirty="0">
                <a:latin typeface="Segoe UI"/>
              </a:rPr>
              <a:t>PASSENGER LIST   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94F00E1-BF6C-4912-A11F-146F951DD5D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40748" y="2184461"/>
            <a:ext cx="4605593" cy="4849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Text Description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FED54F2-6988-4C6A-B4AF-359812FC2AC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318585" y="4322282"/>
            <a:ext cx="1177914" cy="386274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ADMIN  LOGIN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9E9FD6-767E-4D42-996C-8672C6904BE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445794" y="4506233"/>
            <a:ext cx="1809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">
            <a:extLst>
              <a:ext uri="{FF2B5EF4-FFF2-40B4-BE49-F238E27FC236}">
                <a16:creationId xmlns:a16="http://schemas.microsoft.com/office/drawing/2014/main" id="{1BF52E9F-3C44-4B4D-AF03-77EB48E1D56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926455" y="2950335"/>
            <a:ext cx="2232252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User 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032FE596-B6AA-42EC-B740-210B8C9995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926455" y="3592484"/>
            <a:ext cx="2232252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61E57A58-3AC9-43B8-B8D0-7B2E9274A7A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07564" y="4322282"/>
            <a:ext cx="738230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C645237D-8039-471F-A215-A0480D9D059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30602" y="3005924"/>
            <a:ext cx="820148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 Area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72464A6-9BEF-4BEE-A191-47E6799791B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2403" y="3539613"/>
            <a:ext cx="805765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 Area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F042EC6-90EC-4655-AA82-0A274752E2B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450750" y="3189875"/>
            <a:ext cx="1475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FB2E78-60A5-49D1-8B0F-1A750F933093}"/>
              </a:ext>
            </a:extLst>
          </p:cNvPr>
          <p:cNvCxnSpPr>
            <a:cxnSpLocks/>
          </p:cNvCxnSpPr>
          <p:nvPr/>
        </p:nvCxnSpPr>
        <p:spPr>
          <a:xfrm>
            <a:off x="1468168" y="3728051"/>
            <a:ext cx="1458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93B3A4-758C-4144-A8A6-52B1090701B2}"/>
              </a:ext>
            </a:extLst>
          </p:cNvPr>
          <p:cNvCxnSpPr>
            <a:cxnSpLocks/>
          </p:cNvCxnSpPr>
          <p:nvPr/>
        </p:nvCxnSpPr>
        <p:spPr>
          <a:xfrm flipV="1">
            <a:off x="936778" y="2415113"/>
            <a:ext cx="532818" cy="56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4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-863181" y="-877589"/>
            <a:ext cx="12483142" cy="8266962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8"/>
              <a:ext cx="9067800" cy="617284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i="1" dirty="0"/>
              <a:t>Search Passenger</a:t>
            </a:r>
          </a:p>
          <a:p>
            <a:endParaRPr lang="en-GB" sz="1800" b="1" i="1" dirty="0"/>
          </a:p>
        </p:txBody>
      </p:sp>
      <p:sp>
        <p:nvSpPr>
          <p:cNvPr id="101" name="Content"/>
          <p:cNvSpPr/>
          <p:nvPr>
            <p:custDataLst>
              <p:custData r:id="rId2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grpSp>
        <p:nvGrpSpPr>
          <p:cNvPr id="38" name="SearchBox">
            <a:extLst>
              <a:ext uri="{FF2B5EF4-FFF2-40B4-BE49-F238E27FC236}">
                <a16:creationId xmlns:a16="http://schemas.microsoft.com/office/drawing/2014/main" id="{8C90B5F6-991A-4997-A32C-02C920A07D4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378390" y="1964344"/>
            <a:ext cx="1313835" cy="310896"/>
            <a:chOff x="4111925" y="3293648"/>
            <a:chExt cx="962996" cy="310896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0DB9A246-4E6D-4DEF-B96F-39237136A306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21C837C9-EE4E-4A41-8732-AC948581E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4DD3DCC-9C0E-469A-A00F-9B6FBF4C0508}"/>
              </a:ext>
            </a:extLst>
          </p:cNvPr>
          <p:cNvSpPr/>
          <p:nvPr/>
        </p:nvSpPr>
        <p:spPr>
          <a:xfrm>
            <a:off x="8321656" y="2113013"/>
            <a:ext cx="356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screech for the passenger by using his name, family name or DOB and that will take us  to page 3 (Passenger full details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0975E-1FB6-42B3-B7E8-2C00A23B52AE}"/>
              </a:ext>
            </a:extLst>
          </p:cNvPr>
          <p:cNvSpPr/>
          <p:nvPr/>
        </p:nvSpPr>
        <p:spPr>
          <a:xfrm>
            <a:off x="2352936" y="2887990"/>
            <a:ext cx="1085754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1932F6-57AD-429D-8D50-D0E0280669B1}"/>
              </a:ext>
            </a:extLst>
          </p:cNvPr>
          <p:cNvSpPr/>
          <p:nvPr/>
        </p:nvSpPr>
        <p:spPr>
          <a:xfrm>
            <a:off x="2340791" y="3315964"/>
            <a:ext cx="1106968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Family Name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977811-D30D-4A7F-B0BA-CAFDAC082FE0}"/>
              </a:ext>
            </a:extLst>
          </p:cNvPr>
          <p:cNvSpPr/>
          <p:nvPr/>
        </p:nvSpPr>
        <p:spPr>
          <a:xfrm>
            <a:off x="2352936" y="4204183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DA33E-FB6F-4BE9-A315-D0E45D4A3432}"/>
              </a:ext>
            </a:extLst>
          </p:cNvPr>
          <p:cNvSpPr/>
          <p:nvPr/>
        </p:nvSpPr>
        <p:spPr>
          <a:xfrm>
            <a:off x="304799" y="1129407"/>
            <a:ext cx="7115691" cy="51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Passenger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0DE11B80-EE96-473D-BDE7-63EE669620D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04799" y="67874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</a:t>
            </a:r>
            <a:r>
              <a:rPr lang="en-US" sz="1200" b="1" kern="0" dirty="0">
                <a:latin typeface="Segoe UI"/>
              </a:rPr>
              <a:t>HOME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    PASSENGER    </a:t>
            </a:r>
            <a:r>
              <a:rPr lang="en-US" sz="1200" b="1" kern="0" dirty="0">
                <a:latin typeface="Segoe UI"/>
              </a:rPr>
              <a:t>Flight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       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F2B6CF61-F571-4C5D-8398-94700AC288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867444" y="5996221"/>
            <a:ext cx="1746719" cy="4641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Search button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B95D81D-8D8F-4DBA-8322-F349B03BD82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91271" y="3743371"/>
            <a:ext cx="2232252" cy="3737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E625E66D-1A74-41E2-89FB-DAEDEE37289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01519" y="2887990"/>
            <a:ext cx="2232252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E41D06FF-BE48-4DCF-8561-DB1333A1B14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91271" y="3314725"/>
            <a:ext cx="2232252" cy="37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2DAB6CD3-A849-4EAE-966C-966219F5FFC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91270" y="4198826"/>
            <a:ext cx="2232253" cy="378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8A558BE-F2BB-43BC-9710-BF090BDE728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391270" y="4639990"/>
            <a:ext cx="2232252" cy="43847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2B191D49-5118-40CF-9E9C-4B6B66FC945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401519" y="5132603"/>
            <a:ext cx="2232252" cy="3894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1CE4ED1B-DAD6-44EC-85DE-9C8E8747468C}"/>
              </a:ext>
            </a:extLst>
          </p:cNvPr>
          <p:cNvSpPr/>
          <p:nvPr/>
        </p:nvSpPr>
        <p:spPr>
          <a:xfrm>
            <a:off x="1370478" y="2990289"/>
            <a:ext cx="642937" cy="251845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D10ABFD-6A85-41E4-A8CE-59623930D68E}"/>
              </a:ext>
            </a:extLst>
          </p:cNvPr>
          <p:cNvSpPr/>
          <p:nvPr/>
        </p:nvSpPr>
        <p:spPr>
          <a:xfrm flipH="1">
            <a:off x="6992250" y="3031323"/>
            <a:ext cx="428240" cy="25689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007030-B88D-4429-AABB-293A3FBB444B}"/>
              </a:ext>
            </a:extLst>
          </p:cNvPr>
          <p:cNvCxnSpPr>
            <a:cxnSpLocks/>
          </p:cNvCxnSpPr>
          <p:nvPr/>
        </p:nvCxnSpPr>
        <p:spPr>
          <a:xfrm flipV="1">
            <a:off x="7524516" y="4534212"/>
            <a:ext cx="1154535" cy="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13229-9316-49D0-88FC-66B6CFC88C5F}"/>
              </a:ext>
            </a:extLst>
          </p:cNvPr>
          <p:cNvSpPr txBox="1"/>
          <p:nvPr/>
        </p:nvSpPr>
        <p:spPr>
          <a:xfrm>
            <a:off x="8766192" y="4325710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box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3236003-1BB1-4736-B39F-5912F6EBFCD4}"/>
              </a:ext>
            </a:extLst>
          </p:cNvPr>
          <p:cNvSpPr/>
          <p:nvPr/>
        </p:nvSpPr>
        <p:spPr>
          <a:xfrm>
            <a:off x="2352936" y="3743924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FE69EF5-A654-4240-B41F-FB2264B10BBB}"/>
              </a:ext>
            </a:extLst>
          </p:cNvPr>
          <p:cNvSpPr/>
          <p:nvPr/>
        </p:nvSpPr>
        <p:spPr>
          <a:xfrm>
            <a:off x="2355384" y="4657924"/>
            <a:ext cx="1103892" cy="420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Passport No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69FBD-6C21-42BB-9B29-9DF4D5DFD955}"/>
              </a:ext>
            </a:extLst>
          </p:cNvPr>
          <p:cNvSpPr/>
          <p:nvPr/>
        </p:nvSpPr>
        <p:spPr>
          <a:xfrm>
            <a:off x="2382142" y="5173978"/>
            <a:ext cx="1082781" cy="409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Flight No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C0F0415-7CE4-4EB7-97F3-922AB813AB4A}"/>
              </a:ext>
            </a:extLst>
          </p:cNvPr>
          <p:cNvSpPr txBox="1"/>
          <p:nvPr/>
        </p:nvSpPr>
        <p:spPr>
          <a:xfrm>
            <a:off x="250271" y="3971517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Labels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64D21F-EDB5-4629-A1A0-DC54A7A2E88C}"/>
              </a:ext>
            </a:extLst>
          </p:cNvPr>
          <p:cNvCxnSpPr>
            <a:cxnSpLocks/>
            <a:endCxn id="227" idx="3"/>
          </p:cNvCxnSpPr>
          <p:nvPr/>
        </p:nvCxnSpPr>
        <p:spPr>
          <a:xfrm flipV="1">
            <a:off x="1001751" y="4156183"/>
            <a:ext cx="416742" cy="4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ontent">
            <a:extLst>
              <a:ext uri="{FF2B5EF4-FFF2-40B4-BE49-F238E27FC236}">
                <a16:creationId xmlns:a16="http://schemas.microsoft.com/office/drawing/2014/main" id="{23947312-6F85-400E-B17C-2BD4E4CD3E3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267850" y="6057213"/>
            <a:ext cx="738230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F43557-A0E4-44A0-9303-DD1ECD69FC13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4666176" y="6241164"/>
            <a:ext cx="601674" cy="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A78802-569C-4B0B-9DB6-D0F8678B9CB2}"/>
              </a:ext>
            </a:extLst>
          </p:cNvPr>
          <p:cNvSpPr txBox="1"/>
          <p:nvPr/>
        </p:nvSpPr>
        <p:spPr>
          <a:xfrm>
            <a:off x="3077362" y="1881273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Area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A0B2AFC-47C4-4E08-AA48-392C729F5C05}"/>
              </a:ext>
            </a:extLst>
          </p:cNvPr>
          <p:cNvCxnSpPr>
            <a:cxnSpLocks/>
          </p:cNvCxnSpPr>
          <p:nvPr/>
        </p:nvCxnSpPr>
        <p:spPr>
          <a:xfrm>
            <a:off x="3661473" y="1705315"/>
            <a:ext cx="0" cy="36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-795536" y="-877589"/>
            <a:ext cx="12483142" cy="8266962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8"/>
              <a:ext cx="9067800" cy="617284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i="1" dirty="0"/>
              <a:t>Search Flight</a:t>
            </a:r>
          </a:p>
          <a:p>
            <a:endParaRPr lang="en-GB" sz="1800" dirty="0"/>
          </a:p>
        </p:txBody>
      </p:sp>
      <p:sp>
        <p:nvSpPr>
          <p:cNvPr id="101" name="Content"/>
          <p:cNvSpPr/>
          <p:nvPr>
            <p:custDataLst>
              <p:custData r:id="rId2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grpSp>
        <p:nvGrpSpPr>
          <p:cNvPr id="38" name="SearchBox">
            <a:extLst>
              <a:ext uri="{FF2B5EF4-FFF2-40B4-BE49-F238E27FC236}">
                <a16:creationId xmlns:a16="http://schemas.microsoft.com/office/drawing/2014/main" id="{8C90B5F6-991A-4997-A32C-02C920A07D4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378390" y="1964344"/>
            <a:ext cx="1313835" cy="310896"/>
            <a:chOff x="4111925" y="3293648"/>
            <a:chExt cx="962996" cy="310896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0DB9A246-4E6D-4DEF-B96F-39237136A306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21C837C9-EE4E-4A41-8732-AC948581E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4DD3DCC-9C0E-469A-A00F-9B6FBF4C0508}"/>
              </a:ext>
            </a:extLst>
          </p:cNvPr>
          <p:cNvSpPr/>
          <p:nvPr/>
        </p:nvSpPr>
        <p:spPr>
          <a:xfrm>
            <a:off x="8321656" y="2113013"/>
            <a:ext cx="356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screech for the passenger by using his name, family name or DOB and that will take us  to page 3 (Passenger full details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0975E-1FB6-42B3-B7E8-2C00A23B52AE}"/>
              </a:ext>
            </a:extLst>
          </p:cNvPr>
          <p:cNvSpPr/>
          <p:nvPr/>
        </p:nvSpPr>
        <p:spPr>
          <a:xfrm>
            <a:off x="2333636" y="3474418"/>
            <a:ext cx="1085754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Airline	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1932F6-57AD-429D-8D50-D0E0280669B1}"/>
              </a:ext>
            </a:extLst>
          </p:cNvPr>
          <p:cNvSpPr/>
          <p:nvPr/>
        </p:nvSpPr>
        <p:spPr>
          <a:xfrm>
            <a:off x="2315498" y="3978677"/>
            <a:ext cx="1106968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Depart from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977811-D30D-4A7F-B0BA-CAFDAC082FE0}"/>
              </a:ext>
            </a:extLst>
          </p:cNvPr>
          <p:cNvSpPr/>
          <p:nvPr/>
        </p:nvSpPr>
        <p:spPr>
          <a:xfrm>
            <a:off x="2331115" y="4938166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DA33E-FB6F-4BE9-A315-D0E45D4A3432}"/>
              </a:ext>
            </a:extLst>
          </p:cNvPr>
          <p:cNvSpPr/>
          <p:nvPr/>
        </p:nvSpPr>
        <p:spPr>
          <a:xfrm>
            <a:off x="304799" y="1156890"/>
            <a:ext cx="7115691" cy="514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Flight Search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0DE11B80-EE96-473D-BDE7-63EE669620D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04799" y="67874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</a:t>
            </a:r>
            <a:r>
              <a:rPr lang="en-US" sz="1200" b="1" kern="0" dirty="0">
                <a:latin typeface="Segoe UI"/>
              </a:rPr>
              <a:t>HOME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    PASSENGER LIST   </a:t>
            </a:r>
            <a:r>
              <a:rPr lang="en-US" sz="1200" b="1" kern="0" dirty="0"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F2B6CF61-F571-4C5D-8398-94700AC288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867444" y="5996221"/>
            <a:ext cx="1746719" cy="4641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Search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B95D81D-8D8F-4DBA-8322-F349B03BD82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401519" y="3966128"/>
            <a:ext cx="2232252" cy="430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E625E66D-1A74-41E2-89FB-DAEDEE37289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01519" y="2887990"/>
            <a:ext cx="2232252" cy="3679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E41D06FF-BE48-4DCF-8561-DB1333A1B14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401519" y="3425426"/>
            <a:ext cx="2232252" cy="401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2DAB6CD3-A849-4EAE-966C-966219F5FFC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401519" y="4425580"/>
            <a:ext cx="2232253" cy="4984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8A558BE-F2BB-43BC-9710-BF090BDE728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401519" y="5060053"/>
            <a:ext cx="2232252" cy="4486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2B191D49-5118-40CF-9E9C-4B6B66FC945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401519" y="5591802"/>
            <a:ext cx="2232252" cy="2730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1CE4ED1B-DAD6-44EC-85DE-9C8E8747468C}"/>
              </a:ext>
            </a:extLst>
          </p:cNvPr>
          <p:cNvSpPr/>
          <p:nvPr/>
        </p:nvSpPr>
        <p:spPr>
          <a:xfrm>
            <a:off x="1370478" y="2990289"/>
            <a:ext cx="642937" cy="251845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D10ABFD-6A85-41E4-A8CE-59623930D68E}"/>
              </a:ext>
            </a:extLst>
          </p:cNvPr>
          <p:cNvSpPr/>
          <p:nvPr/>
        </p:nvSpPr>
        <p:spPr>
          <a:xfrm flipH="1">
            <a:off x="6992250" y="3031323"/>
            <a:ext cx="428240" cy="25689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007030-B88D-4429-AABB-293A3FBB444B}"/>
              </a:ext>
            </a:extLst>
          </p:cNvPr>
          <p:cNvCxnSpPr>
            <a:cxnSpLocks/>
          </p:cNvCxnSpPr>
          <p:nvPr/>
        </p:nvCxnSpPr>
        <p:spPr>
          <a:xfrm flipV="1">
            <a:off x="7524516" y="4534212"/>
            <a:ext cx="1154535" cy="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13229-9316-49D0-88FC-66B6CFC88C5F}"/>
              </a:ext>
            </a:extLst>
          </p:cNvPr>
          <p:cNvSpPr txBox="1"/>
          <p:nvPr/>
        </p:nvSpPr>
        <p:spPr>
          <a:xfrm>
            <a:off x="196553" y="3896923"/>
            <a:ext cx="78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3236003-1BB1-4736-B39F-5912F6EBFCD4}"/>
              </a:ext>
            </a:extLst>
          </p:cNvPr>
          <p:cNvSpPr/>
          <p:nvPr/>
        </p:nvSpPr>
        <p:spPr>
          <a:xfrm>
            <a:off x="2315498" y="5396838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Ticket details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FE69EF5-A654-4240-B41F-FB2264B10BBB}"/>
              </a:ext>
            </a:extLst>
          </p:cNvPr>
          <p:cNvSpPr/>
          <p:nvPr/>
        </p:nvSpPr>
        <p:spPr>
          <a:xfrm>
            <a:off x="2372655" y="2925759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Flight No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69FBD-6C21-42BB-9B29-9DF4D5DFD955}"/>
              </a:ext>
            </a:extLst>
          </p:cNvPr>
          <p:cNvSpPr/>
          <p:nvPr/>
        </p:nvSpPr>
        <p:spPr>
          <a:xfrm>
            <a:off x="2331115" y="4450282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Arrival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5BC6B-A778-44E0-BD29-32E2A0E32463}"/>
              </a:ext>
            </a:extLst>
          </p:cNvPr>
          <p:cNvSpPr/>
          <p:nvPr/>
        </p:nvSpPr>
        <p:spPr>
          <a:xfrm>
            <a:off x="5128261" y="6056705"/>
            <a:ext cx="82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CA4BDC-EDE9-41B7-8E44-77F65E31102B}"/>
              </a:ext>
            </a:extLst>
          </p:cNvPr>
          <p:cNvCxnSpPr>
            <a:cxnSpLocks/>
          </p:cNvCxnSpPr>
          <p:nvPr/>
        </p:nvCxnSpPr>
        <p:spPr>
          <a:xfrm>
            <a:off x="4614163" y="6250279"/>
            <a:ext cx="514098" cy="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357B22-299B-4AEC-8FA4-EE9BB10DB8DB}"/>
              </a:ext>
            </a:extLst>
          </p:cNvPr>
          <p:cNvCxnSpPr>
            <a:cxnSpLocks/>
          </p:cNvCxnSpPr>
          <p:nvPr/>
        </p:nvCxnSpPr>
        <p:spPr>
          <a:xfrm flipV="1">
            <a:off x="1001075" y="4106062"/>
            <a:ext cx="354660" cy="2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82E8A-1838-4090-9B79-526B5BFF8169}"/>
              </a:ext>
            </a:extLst>
          </p:cNvPr>
          <p:cNvSpPr txBox="1"/>
          <p:nvPr/>
        </p:nvSpPr>
        <p:spPr>
          <a:xfrm>
            <a:off x="8766192" y="4325710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box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01FF3A-6D06-47C4-992C-14A8247383A5}"/>
              </a:ext>
            </a:extLst>
          </p:cNvPr>
          <p:cNvSpPr txBox="1"/>
          <p:nvPr/>
        </p:nvSpPr>
        <p:spPr>
          <a:xfrm>
            <a:off x="2892436" y="1911373"/>
            <a:ext cx="11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Area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9C0D6C-ACC3-44F8-B380-8605C0400248}"/>
              </a:ext>
            </a:extLst>
          </p:cNvPr>
          <p:cNvCxnSpPr>
            <a:cxnSpLocks/>
          </p:cNvCxnSpPr>
          <p:nvPr/>
        </p:nvCxnSpPr>
        <p:spPr>
          <a:xfrm>
            <a:off x="3476547" y="1717744"/>
            <a:ext cx="0" cy="37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0" y="-246212"/>
            <a:ext cx="8834034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48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i="1" dirty="0"/>
              <a:t>List of passengers</a:t>
            </a:r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</a:t>
            </a:r>
            <a:r>
              <a:rPr lang="en-US" sz="1200" b="1" kern="0" dirty="0">
                <a:latin typeface="Segoe UI"/>
              </a:rPr>
              <a:t> HOME      PASSENGER LIST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0" name="Image"/>
          <p:cNvGrpSpPr/>
          <p:nvPr>
            <p:custDataLst>
              <p:custData r:id="rId3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4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871AD-F7EC-4E8E-A24F-B7454625D627}"/>
              </a:ext>
            </a:extLst>
          </p:cNvPr>
          <p:cNvSpPr/>
          <p:nvPr/>
        </p:nvSpPr>
        <p:spPr>
          <a:xfrm>
            <a:off x="1481292" y="2356186"/>
            <a:ext cx="4541689" cy="4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passengers is found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4F5E-7913-4142-959B-49B3E53DBAB5}"/>
              </a:ext>
            </a:extLst>
          </p:cNvPr>
          <p:cNvSpPr/>
          <p:nvPr/>
        </p:nvSpPr>
        <p:spPr>
          <a:xfrm>
            <a:off x="8844050" y="1447445"/>
            <a:ext cx="32560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page shows the full details of the passenger.</a:t>
            </a:r>
          </a:p>
          <a:p>
            <a:r>
              <a:rPr lang="en-GB" dirty="0"/>
              <a:t>From this page we can navigate to  (View risk analysis for the passenger)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0CBAAD-EA52-4D9E-B195-86A577BF0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98101"/>
              </p:ext>
            </p:extLst>
          </p:nvPr>
        </p:nvGraphicFramePr>
        <p:xfrm>
          <a:off x="771165" y="3050440"/>
          <a:ext cx="6873828" cy="1526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638">
                  <a:extLst>
                    <a:ext uri="{9D8B030D-6E8A-4147-A177-3AD203B41FA5}">
                      <a16:colId xmlns:a16="http://schemas.microsoft.com/office/drawing/2014/main" val="3443311888"/>
                    </a:ext>
                  </a:extLst>
                </a:gridCol>
                <a:gridCol w="1145638">
                  <a:extLst>
                    <a:ext uri="{9D8B030D-6E8A-4147-A177-3AD203B41FA5}">
                      <a16:colId xmlns:a16="http://schemas.microsoft.com/office/drawing/2014/main" val="3736908"/>
                    </a:ext>
                  </a:extLst>
                </a:gridCol>
                <a:gridCol w="1145638">
                  <a:extLst>
                    <a:ext uri="{9D8B030D-6E8A-4147-A177-3AD203B41FA5}">
                      <a16:colId xmlns:a16="http://schemas.microsoft.com/office/drawing/2014/main" val="217120833"/>
                    </a:ext>
                  </a:extLst>
                </a:gridCol>
                <a:gridCol w="1145638">
                  <a:extLst>
                    <a:ext uri="{9D8B030D-6E8A-4147-A177-3AD203B41FA5}">
                      <a16:colId xmlns:a16="http://schemas.microsoft.com/office/drawing/2014/main" val="2548177807"/>
                    </a:ext>
                  </a:extLst>
                </a:gridCol>
                <a:gridCol w="1145638">
                  <a:extLst>
                    <a:ext uri="{9D8B030D-6E8A-4147-A177-3AD203B41FA5}">
                      <a16:colId xmlns:a16="http://schemas.microsoft.com/office/drawing/2014/main" val="3357783178"/>
                    </a:ext>
                  </a:extLst>
                </a:gridCol>
                <a:gridCol w="1145638">
                  <a:extLst>
                    <a:ext uri="{9D8B030D-6E8A-4147-A177-3AD203B41FA5}">
                      <a16:colId xmlns:a16="http://schemas.microsoft.com/office/drawing/2014/main" val="252724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F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 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 POST CODE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Flight Number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79813"/>
                  </a:ext>
                </a:extLst>
              </a:tr>
              <a:tr h="35795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8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u="sng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0" y="-246212"/>
            <a:ext cx="8179266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page3</a:t>
            </a:r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</a:t>
            </a:r>
            <a:r>
              <a:rPr lang="en-US" sz="1200" b="1" kern="0" dirty="0">
                <a:latin typeface="Segoe UI"/>
              </a:rPr>
              <a:t> HOME      PASSENGER LIST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0" name="Image"/>
          <p:cNvGrpSpPr/>
          <p:nvPr>
            <p:custDataLst>
              <p:custData r:id="rId3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4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871AD-F7EC-4E8E-A24F-B7454625D627}"/>
              </a:ext>
            </a:extLst>
          </p:cNvPr>
          <p:cNvSpPr/>
          <p:nvPr/>
        </p:nvSpPr>
        <p:spPr>
          <a:xfrm>
            <a:off x="1481292" y="2356186"/>
            <a:ext cx="4541689" cy="4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passenger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4F5E-7913-4142-959B-49B3E53DBAB5}"/>
              </a:ext>
            </a:extLst>
          </p:cNvPr>
          <p:cNvSpPr/>
          <p:nvPr/>
        </p:nvSpPr>
        <p:spPr>
          <a:xfrm>
            <a:off x="8907651" y="1765809"/>
            <a:ext cx="2925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page shows the full details of the passenger.</a:t>
            </a:r>
          </a:p>
          <a:p>
            <a:r>
              <a:rPr lang="en-GB" dirty="0"/>
              <a:t>From this page we can navigate to page 4 which is (View risk analysis for the passenger)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64767-985A-443D-B27D-031ED50DB4E7}"/>
              </a:ext>
            </a:extLst>
          </p:cNvPr>
          <p:cNvSpPr/>
          <p:nvPr/>
        </p:nvSpPr>
        <p:spPr>
          <a:xfrm>
            <a:off x="1778696" y="3378052"/>
            <a:ext cx="3519814" cy="181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Seating,</a:t>
            </a:r>
          </a:p>
          <a:p>
            <a:pPr algn="ctr"/>
            <a:r>
              <a:rPr lang="en-GB" dirty="0"/>
              <a:t>Destination</a:t>
            </a:r>
          </a:p>
          <a:p>
            <a:pPr algn="ctr"/>
            <a:r>
              <a:rPr lang="en-GB" dirty="0"/>
              <a:t>Flight</a:t>
            </a:r>
          </a:p>
          <a:p>
            <a:pPr algn="ctr"/>
            <a:r>
              <a:rPr lang="en-GB" dirty="0"/>
              <a:t>Ticket</a:t>
            </a:r>
          </a:p>
          <a:p>
            <a:pPr algn="ctr"/>
            <a:r>
              <a:rPr lang="en-GB" dirty="0"/>
              <a:t> payment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526BD-027A-4614-B408-B03CD2EE91BF}"/>
              </a:ext>
            </a:extLst>
          </p:cNvPr>
          <p:cNvSpPr/>
          <p:nvPr/>
        </p:nvSpPr>
        <p:spPr>
          <a:xfrm>
            <a:off x="2220219" y="5471687"/>
            <a:ext cx="2646249" cy="573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View Risk Analysis Details</a:t>
            </a:r>
          </a:p>
        </p:txBody>
      </p:sp>
    </p:spTree>
    <p:extLst>
      <p:ext uri="{BB962C8B-B14F-4D97-AF65-F5344CB8AC3E}">
        <p14:creationId xmlns:p14="http://schemas.microsoft.com/office/powerpoint/2010/main" val="20361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0" y="-246212"/>
            <a:ext cx="8834034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page3</a:t>
            </a:r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</a:t>
            </a:r>
            <a:r>
              <a:rPr lang="en-US" sz="1200" b="1" kern="0" dirty="0">
                <a:latin typeface="Segoe UI"/>
              </a:rPr>
              <a:t> HOME      PASSENGER LIST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0" name="Image"/>
          <p:cNvGrpSpPr/>
          <p:nvPr>
            <p:custDataLst>
              <p:custData r:id="rId3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4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871AD-F7EC-4E8E-A24F-B7454625D627}"/>
              </a:ext>
            </a:extLst>
          </p:cNvPr>
          <p:cNvSpPr/>
          <p:nvPr/>
        </p:nvSpPr>
        <p:spPr>
          <a:xfrm>
            <a:off x="1371257" y="2356186"/>
            <a:ext cx="4541689" cy="4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analysis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4F5E-7913-4142-959B-49B3E53DBAB5}"/>
              </a:ext>
            </a:extLst>
          </p:cNvPr>
          <p:cNvSpPr/>
          <p:nvPr/>
        </p:nvSpPr>
        <p:spPr>
          <a:xfrm>
            <a:off x="8907651" y="1765809"/>
            <a:ext cx="3852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page shows the full details of the passenger.</a:t>
            </a:r>
          </a:p>
          <a:p>
            <a:r>
              <a:rPr lang="en-GB" dirty="0"/>
              <a:t>From this page we can navigate to page 4 which is (View risk analysis for the passenger)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64767-985A-443D-B27D-031ED50DB4E7}"/>
              </a:ext>
            </a:extLst>
          </p:cNvPr>
          <p:cNvSpPr/>
          <p:nvPr/>
        </p:nvSpPr>
        <p:spPr>
          <a:xfrm>
            <a:off x="1406215" y="2879304"/>
            <a:ext cx="2028733" cy="181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Passengr’s</a:t>
            </a:r>
            <a:r>
              <a:rPr lang="en-GB" dirty="0"/>
              <a:t> </a:t>
            </a:r>
            <a:r>
              <a:rPr lang="en-GB" dirty="0" err="1"/>
              <a:t>scroe</a:t>
            </a:r>
            <a:r>
              <a:rPr lang="en-GB" dirty="0"/>
              <a:t> and additional </a:t>
            </a:r>
            <a:r>
              <a:rPr lang="en-GB" dirty="0" err="1"/>
              <a:t>iformation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526BD-027A-4614-B408-B03CD2EE91BF}"/>
              </a:ext>
            </a:extLst>
          </p:cNvPr>
          <p:cNvSpPr/>
          <p:nvPr/>
        </p:nvSpPr>
        <p:spPr>
          <a:xfrm>
            <a:off x="2220219" y="5471687"/>
            <a:ext cx="2646249" cy="573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View Risk Analysis Details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4053AD-4DB3-4EDF-8CAE-41250BA73E9C}"/>
              </a:ext>
            </a:extLst>
          </p:cNvPr>
          <p:cNvSpPr/>
          <p:nvPr/>
        </p:nvSpPr>
        <p:spPr>
          <a:xfrm>
            <a:off x="5923545" y="2971597"/>
            <a:ext cx="1085754" cy="527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Dangerous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2C191C-4BEB-4891-B80D-64B6E2870859}"/>
              </a:ext>
            </a:extLst>
          </p:cNvPr>
          <p:cNvSpPr/>
          <p:nvPr/>
        </p:nvSpPr>
        <p:spPr>
          <a:xfrm>
            <a:off x="5912946" y="3605459"/>
            <a:ext cx="1085754" cy="506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les </a:t>
            </a:r>
            <a:r>
              <a:rPr lang="en-GB" sz="1400" dirty="0" err="1">
                <a:solidFill>
                  <a:schemeClr val="tx1"/>
                </a:solidFill>
              </a:rPr>
              <a:t>dangarous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E5DAD9-4A14-4059-98B1-FD0109B84E6A}"/>
              </a:ext>
            </a:extLst>
          </p:cNvPr>
          <p:cNvSpPr/>
          <p:nvPr/>
        </p:nvSpPr>
        <p:spPr>
          <a:xfrm>
            <a:off x="5912946" y="4225194"/>
            <a:ext cx="1085754" cy="505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3047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5FD19B-8FAA-4BD2-86D5-55BD109FBCE2}"/>
              </a:ext>
            </a:extLst>
          </p:cNvPr>
          <p:cNvSpPr/>
          <p:nvPr/>
        </p:nvSpPr>
        <p:spPr>
          <a:xfrm>
            <a:off x="4556502" y="0"/>
            <a:ext cx="2080549" cy="56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3F7A0-E3C4-4B50-AB0E-0799D40A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79" y="2170193"/>
            <a:ext cx="1673817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GB" sz="2000" dirty="0"/>
              <a:t>Passenger </a:t>
            </a:r>
            <a:r>
              <a:rPr lang="en-GB" sz="2000" dirty="0" err="1"/>
              <a:t>serach</a:t>
            </a:r>
            <a:endParaRPr lang="en-GB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CE5201E-1A57-4B85-B5C8-9BB8DC7DD7B9}"/>
              </a:ext>
            </a:extLst>
          </p:cNvPr>
          <p:cNvSpPr txBox="1">
            <a:spLocks/>
          </p:cNvSpPr>
          <p:nvPr/>
        </p:nvSpPr>
        <p:spPr>
          <a:xfrm>
            <a:off x="7499888" y="2301938"/>
            <a:ext cx="2003128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Flight search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3C62C4B-B477-46DD-B862-06B7B6E076D3}"/>
              </a:ext>
            </a:extLst>
          </p:cNvPr>
          <p:cNvSpPr txBox="1">
            <a:spLocks/>
          </p:cNvSpPr>
          <p:nvPr/>
        </p:nvSpPr>
        <p:spPr>
          <a:xfrm>
            <a:off x="4688238" y="1146893"/>
            <a:ext cx="1623657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Login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395B7C-6159-4404-B5B2-ECBA6B89F2FE}"/>
              </a:ext>
            </a:extLst>
          </p:cNvPr>
          <p:cNvSpPr txBox="1">
            <a:spLocks/>
          </p:cNvSpPr>
          <p:nvPr/>
        </p:nvSpPr>
        <p:spPr>
          <a:xfrm>
            <a:off x="1176579" y="3389175"/>
            <a:ext cx="2171055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Passenger list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09BB0-7CC1-4693-B798-DEE010282C65}"/>
              </a:ext>
            </a:extLst>
          </p:cNvPr>
          <p:cNvSpPr txBox="1">
            <a:spLocks/>
          </p:cNvSpPr>
          <p:nvPr/>
        </p:nvSpPr>
        <p:spPr>
          <a:xfrm>
            <a:off x="8757806" y="3465268"/>
            <a:ext cx="2171055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Flight Details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534EE5-0CFB-480E-A718-391B6B0C90C4}"/>
              </a:ext>
            </a:extLst>
          </p:cNvPr>
          <p:cNvSpPr txBox="1">
            <a:spLocks/>
          </p:cNvSpPr>
          <p:nvPr/>
        </p:nvSpPr>
        <p:spPr>
          <a:xfrm>
            <a:off x="1281192" y="4759053"/>
            <a:ext cx="2171055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Full details of passenger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0CF2701-7514-448F-86DF-6FE65CDF3FBA}"/>
              </a:ext>
            </a:extLst>
          </p:cNvPr>
          <p:cNvSpPr txBox="1">
            <a:spLocks/>
          </p:cNvSpPr>
          <p:nvPr/>
        </p:nvSpPr>
        <p:spPr>
          <a:xfrm>
            <a:off x="5226367" y="6099014"/>
            <a:ext cx="2171055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Risk analysis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7DF4B1A-E24F-4498-BF10-2BB54B1D0A04}"/>
              </a:ext>
            </a:extLst>
          </p:cNvPr>
          <p:cNvSpPr txBox="1">
            <a:spLocks/>
          </p:cNvSpPr>
          <p:nvPr/>
        </p:nvSpPr>
        <p:spPr>
          <a:xfrm>
            <a:off x="8757805" y="4660668"/>
            <a:ext cx="2171055" cy="5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Full details of flight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874544-E82C-42DB-B789-1AD2773F8A62}"/>
              </a:ext>
            </a:extLst>
          </p:cNvPr>
          <p:cNvCxnSpPr>
            <a:stCxn id="4" idx="2"/>
          </p:cNvCxnSpPr>
          <p:nvPr/>
        </p:nvCxnSpPr>
        <p:spPr>
          <a:xfrm flipH="1">
            <a:off x="5596776" y="563557"/>
            <a:ext cx="1" cy="5833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4C9BD-F3B0-4F38-AEC8-A6C5CA19E28D}"/>
              </a:ext>
            </a:extLst>
          </p:cNvPr>
          <p:cNvCxnSpPr/>
          <p:nvPr/>
        </p:nvCxnSpPr>
        <p:spPr>
          <a:xfrm>
            <a:off x="2262106" y="1937288"/>
            <a:ext cx="649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4B66A-A5A7-4898-8EF3-48A083694DBB}"/>
              </a:ext>
            </a:extLst>
          </p:cNvPr>
          <p:cNvCxnSpPr>
            <a:stCxn id="7" idx="2"/>
          </p:cNvCxnSpPr>
          <p:nvPr/>
        </p:nvCxnSpPr>
        <p:spPr>
          <a:xfrm flipH="1">
            <a:off x="5500066" y="1688474"/>
            <a:ext cx="1" cy="2488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F24077-1F8F-4595-A27B-BE67D9513576}"/>
              </a:ext>
            </a:extLst>
          </p:cNvPr>
          <p:cNvCxnSpPr/>
          <p:nvPr/>
        </p:nvCxnSpPr>
        <p:spPr>
          <a:xfrm>
            <a:off x="2262106" y="1937288"/>
            <a:ext cx="0" cy="2329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9AEBA8-9F85-4F00-A125-9A4465D89F38}"/>
              </a:ext>
            </a:extLst>
          </p:cNvPr>
          <p:cNvCxnSpPr/>
          <p:nvPr/>
        </p:nvCxnSpPr>
        <p:spPr>
          <a:xfrm>
            <a:off x="8757805" y="1937288"/>
            <a:ext cx="0" cy="3646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ABC8A2-647A-4D26-BF57-AADE589A1614}"/>
              </a:ext>
            </a:extLst>
          </p:cNvPr>
          <p:cNvCxnSpPr>
            <a:stCxn id="5" idx="2"/>
          </p:cNvCxnSpPr>
          <p:nvPr/>
        </p:nvCxnSpPr>
        <p:spPr>
          <a:xfrm flipH="1">
            <a:off x="2013487" y="2711774"/>
            <a:ext cx="1" cy="677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0E6F7-A240-404E-9195-B7E0E7585640}"/>
              </a:ext>
            </a:extLst>
          </p:cNvPr>
          <p:cNvCxnSpPr/>
          <p:nvPr/>
        </p:nvCxnSpPr>
        <p:spPr>
          <a:xfrm>
            <a:off x="2013487" y="3930756"/>
            <a:ext cx="0" cy="82829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BBEB0B-2513-4306-9DD2-884AEC984BC7}"/>
              </a:ext>
            </a:extLst>
          </p:cNvPr>
          <p:cNvCxnSpPr/>
          <p:nvPr/>
        </p:nvCxnSpPr>
        <p:spPr>
          <a:xfrm>
            <a:off x="2541722" y="5718875"/>
            <a:ext cx="708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49A6D-E966-465A-A237-B687111171C5}"/>
              </a:ext>
            </a:extLst>
          </p:cNvPr>
          <p:cNvCxnSpPr>
            <a:endCxn id="11" idx="0"/>
          </p:cNvCxnSpPr>
          <p:nvPr/>
        </p:nvCxnSpPr>
        <p:spPr>
          <a:xfrm>
            <a:off x="6311894" y="5703376"/>
            <a:ext cx="1" cy="3956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D4422D-457F-4668-9461-364FC0955E68}"/>
              </a:ext>
            </a:extLst>
          </p:cNvPr>
          <p:cNvCxnSpPr/>
          <p:nvPr/>
        </p:nvCxnSpPr>
        <p:spPr>
          <a:xfrm>
            <a:off x="9205993" y="2843519"/>
            <a:ext cx="0" cy="6217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4E2FB8-7197-46E1-9A77-203EEBB5994B}"/>
              </a:ext>
            </a:extLst>
          </p:cNvPr>
          <p:cNvCxnSpPr/>
          <p:nvPr/>
        </p:nvCxnSpPr>
        <p:spPr>
          <a:xfrm>
            <a:off x="9624447" y="4006849"/>
            <a:ext cx="0" cy="6538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1D2458-1D59-46AC-A0D6-5D093DECB669}"/>
              </a:ext>
            </a:extLst>
          </p:cNvPr>
          <p:cNvCxnSpPr/>
          <p:nvPr/>
        </p:nvCxnSpPr>
        <p:spPr>
          <a:xfrm>
            <a:off x="9624447" y="5202249"/>
            <a:ext cx="0" cy="5166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7C3A36-0D9B-4E1A-9E8C-D5A7965F02DF}"/>
              </a:ext>
            </a:extLst>
          </p:cNvPr>
          <p:cNvCxnSpPr/>
          <p:nvPr/>
        </p:nvCxnSpPr>
        <p:spPr>
          <a:xfrm>
            <a:off x="2541722" y="5300634"/>
            <a:ext cx="0" cy="4182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B395F44-CABC-40C3-B07A-40C0C38FE698}"/>
              </a:ext>
            </a:extLst>
          </p:cNvPr>
          <p:cNvSpPr/>
          <p:nvPr/>
        </p:nvSpPr>
        <p:spPr>
          <a:xfrm>
            <a:off x="30997" y="62010"/>
            <a:ext cx="2183969" cy="10074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Navigation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00272-6060-4620-BDBA-463C0D6BDA64}"/>
              </a:ext>
            </a:extLst>
          </p:cNvPr>
          <p:cNvSpPr/>
          <p:nvPr/>
        </p:nvSpPr>
        <p:spPr>
          <a:xfrm>
            <a:off x="1580827" y="4153546"/>
            <a:ext cx="1456841" cy="32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 </a:t>
            </a:r>
          </a:p>
        </p:txBody>
      </p:sp>
    </p:spTree>
    <p:extLst>
      <p:ext uri="{BB962C8B-B14F-4D97-AF65-F5344CB8AC3E}">
        <p14:creationId xmlns:p14="http://schemas.microsoft.com/office/powerpoint/2010/main" val="339894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Props1.xml><?xml version="1.0" encoding="utf-8"?>
<ds:datastoreItem xmlns:ds="http://schemas.openxmlformats.org/officeDocument/2006/customXml" ds:itemID="{B2A84CA0-A061-4A4D-B97A-8D5CBCD0447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862AE56-E358-43A9-A813-DA72318B643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C129144-49DC-4C5F-887A-3C9022F3BEA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C2CC168-BEB2-40D2-BFED-25F924F3F6B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6D19C9C-4AB0-45F1-84EC-7B484AF77DC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0986ACA-3F55-4E43-9A03-8AFA16D02C1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6D1E9E6-84A7-4084-AEFB-072783CD552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B11320F-3ED6-4E30-BB55-9B20F0463CA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BEF8B0E-317A-494A-BDC6-61615D55B30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D25E168-71A9-41A0-994B-DC71C32A8F7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1340728-2F5F-4FC6-A982-15C92B5D909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00356F5-49AC-44C3-A0B9-120A0FE2300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1AAE4E-E6DE-4C65-AFCB-29D7B2F0367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769D3EF-9387-463E-AC68-DEBD344F354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E12EFBB-5444-4FDF-841C-569727F996D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CE650F4-0FBF-407B-AB4C-CC3906A94A4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6D6CA76-3CE2-431D-A3EF-FB975C80AB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C89490D-CD12-4D87-A9B1-052AB58F97C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754757F-6C37-4103-A8D3-C0DF0F09848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42C2E96-86AC-4B0C-AA88-E028C9B0130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43AB65D-62B4-4691-9F98-BFBB5627732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243C359-6707-4A07-B1AC-19F49716387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A510CBC-9852-4B6D-819D-020B9C83D61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B31895D-45D0-491D-8B88-FC091D47568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2BC4E1B-3AFF-46AE-BA67-856ADB4962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959121-0679-4950-9F96-85C8FF1D189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0F3389C-7564-4FC2-A65D-3173586C1AE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D293E9B-C83C-49B3-9D69-7A2C784CC37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4A64593-02EE-4AD9-8DA6-9AAF137576D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5916E4A-E75C-42C1-B29C-1F7FBAC7AB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9FC51A8-0208-4564-9C5C-3BE90241DE7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572DBA4-F49D-43DC-BBB1-31D0EA558E2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963C48E-44B4-40BB-8BEA-7B2E037DA43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FA5FA57-8BBF-4913-B71F-1DC286FD071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EC9D4CE-59F6-4646-B132-949194916B5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1A8FE4A-670A-45E6-806D-EC6ECC530AD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0B6367-784A-42AE-94DE-82D78CCA307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F49D1AA-924D-421F-B6C1-63635CCAB3E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FAB5054-0718-4F72-A56E-D8E6BAA020E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E5CB626-E4D0-4B9A-B087-8B0F3CA2AA0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BC49054-B467-415C-8D39-71DA7A710B0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7883FDC-1193-400B-ABE2-8EC04C4E7E4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9E0D66E-E2D8-4031-9F7C-14AA0871036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0DB0873-5D97-4F64-8E92-12730621857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1774522-092E-4979-8057-DF1FEA0C9EC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CBAAA94-BB16-4F11-9E1B-69DC324E839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C6F43E1-0ECD-4203-9B24-5EB5B59FF5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52DB7D4-9453-4DE8-BEA2-B6E62DF62F9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1E57569-9AF5-4342-BB45-CBB9AC6D5CA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0C11D44-7186-4429-9213-BB4B981F6AC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2AB305A-8B21-416B-9591-347E0B3307F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4FDEE1F-02D8-4ECA-BABF-1B106251DE1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2A7BADE-1F83-4B57-B48B-0F0F4A43A89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86ABD66-CDEB-4DFF-875D-96C14060B67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AEA59F1-E582-4460-A199-F4221A37AFD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15D866C-17EE-4988-80EE-3943F946BF8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B59553F-2E33-4E58-ABD7-95FF2FF0AFD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1562A41-406C-400B-A2DC-874AE8B7009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6BBDFCA-D52E-4D9C-9A26-A7EF2A7DEFC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0ED78F3-9555-4861-B038-97C675083C8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4C83807-30BB-43E0-A944-81134B8DC56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10BA9CF-3196-44BA-864B-0ED1372655F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A2429E8-DA9D-4601-BE1F-0A62E956FE2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1AC2917-688B-4695-8C2D-B4F13187B78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FA862F3-B3E9-4564-AD4D-3CB8E476960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C8C4339-C046-41ED-B114-C20D4A92334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D6CAF3D-DDC1-46A4-AB82-800133601CE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BB5CEAD-03F1-462F-A0D2-3F664A133E6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B2CF72E-F478-4F8A-8B21-3ACB412020C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BFAFC94-B598-42FC-8951-F2D87A9DD39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BE9AB32-26F5-41BD-9E33-C2B4B4455BA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07698E2-BD54-4988-B5EE-41CFD7FDD10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ADFC938-7C45-49D4-9539-D65E011A621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B8480CE-B380-4AF7-BA32-A4F8B2B13BB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87A949-14FF-4F41-B8D3-A8764B171FE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417ED20-6656-425C-8FD6-5769B308E51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82CA1E1-50AF-40EF-AB25-D8B45858B85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38E4256-4AA7-4940-9ED4-79A3D46A457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54C0709-72D2-406C-8FF6-5C8E648FEBF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D2BEE0-4F41-4FE4-8613-252F4738F28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1EE7FD8-A2C3-4A63-AF1E-A96B003A09B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58420B4-C1E9-4139-BBAA-7AA2BAC73C2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A742CDD-5A67-41DA-820F-2EF5412BAC1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AC48277-ECE6-4528-AA68-39D691F8742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51FF4EA-D27B-423B-AC4B-1A06430F644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08CDC4F-C455-4ED1-97DE-E6050D2266A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5841D61-E92C-4842-98AE-01F9AF26399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B181FF6-43B5-43A4-8DCE-7BCAD187777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E376389-CAF2-4562-839E-CFEE9531ABA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0D10450-73C4-4F3C-9A0B-A6E538FCAAE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E0E776-28BC-4E98-8286-945020192A2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AA231F3-1671-474F-9114-DABEC035411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CAE0929-9B6B-4564-AFB3-DF3A9EF5DFE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E39169F-79B1-424C-9466-7B6708FBE05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B95C9F4-EB34-4117-A158-7280712BEA0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32136C2-4EB7-4874-861A-6E91E3CB845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1F18350-D494-45A9-8384-DD72F2457F3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335ED9E-3648-44D9-8C84-06E704E5D7C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2247F18-438A-4481-845C-D5748BFED3B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57F981A-8DAE-4261-8F64-CCB6A460868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63F3449-FE47-4ABE-B377-6FC744D7A6D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C848448-78C9-4026-8CD0-05CFC2F7465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0BF8895-ADB1-4F0F-8AF1-65918925211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638C59A-90A4-4ED1-9008-45217DDBE60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CD859AC-31B7-4D9C-8EAF-3E2072B4876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72B2774-2B64-460A-A603-0140911D66E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1022AC6-DA17-4A6F-AA14-966E5961CAC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CD84FD8-0BFE-4590-9C3B-06B1D704749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3D90B92-0028-434B-AEAC-15A8D2F4FBD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C948884-A0F4-4FAB-8DDC-A68BB1E8A2E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98A2B50-944E-4476-B538-35A3B52FA26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883F6AF-D1EE-4065-AB12-CFC671AC0B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490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ADIA Omer</dc:creator>
  <cp:lastModifiedBy>Omer Seeka</cp:lastModifiedBy>
  <cp:revision>43</cp:revision>
  <dcterms:created xsi:type="dcterms:W3CDTF">2017-11-16T12:41:26Z</dcterms:created>
  <dcterms:modified xsi:type="dcterms:W3CDTF">2017-11-30T15:31:00Z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