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5"/>
  </p:sldMasterIdLst>
  <p:sldIdLst>
    <p:sldId id="257" r:id="rId76"/>
    <p:sldId id="258" r:id="rId77"/>
    <p:sldId id="261" r:id="rId78"/>
    <p:sldId id="26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3.xml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D1D0-2BEF-4E00-87DF-FCE1B2E4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315A-CAA9-4A14-82D2-87BFCBC7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D7DA-16F8-4585-B992-142CB36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43BC-CF07-4E0C-8DFB-75058CE3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2C04-FB9D-4431-B6BE-357CC55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D47-CECA-4ED2-9EA7-F940C3FB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CFEF1-045D-4091-A028-5F506ED2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717A-6302-4975-8925-A43008A4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E862-9FBD-4430-9537-01CCFC89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0AB-261E-4FED-A85E-CA512E7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BB0E6-DD3C-48C9-B018-BFE82A9D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D58A9-539D-4658-920F-A1D0E60A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5087-07B6-4523-8FE7-1341E2E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702B-E5A9-4421-969C-0A0A88EE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F574-FCE9-49B9-B000-EAE82D81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6BDB-5B72-4C88-91B3-1CB0C54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F3C0-AA29-4DF7-89A0-C34D469B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E4CA-0EE4-4449-B7C3-4D84A002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5F53-CB42-445F-87A3-89B8A6D0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97CB-252B-4AE7-8E59-E54F0624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4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0CCD-A10F-4620-849D-ED11B6FF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1B55-DA88-438B-AE57-8F302B4AD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0B32-0A91-47C9-A18A-4C9C835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BF44-BB6A-446D-B56D-5B5E77C9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3F25-2C7C-4F39-9081-172FD61D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FF01-BADC-4544-81C1-EE2BE5A8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A63-C639-418C-9832-9C525A6A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9122-CBB0-439F-A51A-8626F4B6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9F6A-6F7B-4A4E-8AE2-06EC9385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1544-DB86-4663-9F44-BC9E303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8BF9-2741-4368-BCAC-02A12373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8821-B32D-4ABD-A275-7FA7016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259B-2A9D-4AB4-B166-AECFF38B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9A46B-348E-4FCF-AE47-2865A17C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F84C2-CFFF-4B48-9E51-3DAAA24E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90496-4085-4258-9109-8D87D9A75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859AF-898B-4AA3-9A07-99C9AE8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A3F8-207F-4316-B8F1-FE0DAA64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A691-465E-41B8-AC41-8928DE8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ACFB-0EB6-4F3C-B5E0-6E1B3A9C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46D2-4681-4BCC-9451-003D38CB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9214-C114-4701-9902-96EE1146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58F3-8AE6-411B-9F3A-EA90E960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3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F9AE9-8EB2-4078-9932-5E3CFAE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009B-53CF-46D4-AAEC-F1BB005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83FDF-595B-4AB8-B164-398273F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743-7FA5-428E-93E9-B968EF08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A5ED-A2FD-4536-ACD2-7BBF410F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54BC-22BE-4F3C-97D8-50853E3D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7DD4-EB0A-426A-BA81-1152CA8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4146-1AA7-45AA-9F81-9366586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42C5-7A6C-41BB-B08A-DFD5B55C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2DA-7223-4577-BD80-90997C1F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FD548-85DE-47FA-BF1C-E86C4AB07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581F-E5E2-4456-9DD9-37F4BFFF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9236-43E3-4DB9-B46A-CA62D297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AA088-7A0E-49AB-9E16-DEC0466B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FCDD4-E921-479A-BC8D-B6AC1528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BED5F-D877-4D86-A0D0-A50DEF1E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1AA8-4736-4F53-AE91-5AE937AF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8821-1E8E-4B74-B6F3-BBCD7B34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3797-B6E0-43BD-98AB-4B89E4015331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EB03-881E-4752-AAEB-7B944CAD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C014-8E58-4F90-A42B-ABA3959D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F76-DDAF-4B77-95FE-28B3565BF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7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6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4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3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50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6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6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7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-13012" y="-179695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home page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1018" y="1768782"/>
            <a:ext cx="3812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is for the flight and the passenger </a:t>
            </a:r>
          </a:p>
          <a:p>
            <a:r>
              <a:rPr lang="en-GB" dirty="0"/>
              <a:t>When the passenger Button is clicket it takes us to Page2</a:t>
            </a:r>
          </a:p>
        </p:txBody>
      </p:sp>
      <p:grpSp>
        <p:nvGrpSpPr>
          <p:cNvPr id="40" name="Image"/>
          <p:cNvGrpSpPr/>
          <p:nvPr>
            <p:custDataLst>
              <p:custData r:id="rId2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3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735BD6-5914-4950-BBDA-A0A268FAF6B2}"/>
              </a:ext>
            </a:extLst>
          </p:cNvPr>
          <p:cNvSpPr/>
          <p:nvPr/>
        </p:nvSpPr>
        <p:spPr>
          <a:xfrm>
            <a:off x="987368" y="2465528"/>
            <a:ext cx="2213113" cy="100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Passenger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6C08B-10AE-44B3-A1A6-E10B04A8C76B}"/>
              </a:ext>
            </a:extLst>
          </p:cNvPr>
          <p:cNvSpPr/>
          <p:nvPr/>
        </p:nvSpPr>
        <p:spPr>
          <a:xfrm>
            <a:off x="4572000" y="2465528"/>
            <a:ext cx="2414755" cy="1007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Flight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6959DC1B-F651-4B5A-BFBE-065646754D0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HOME     </a:t>
            </a:r>
            <a:r>
              <a:rPr lang="en-US" sz="1200" b="1" kern="0" dirty="0">
                <a:latin typeface="Segoe UI"/>
              </a:rPr>
              <a:t>PASSENGER LIST   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394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26092" y="-216145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page2</a:t>
            </a:r>
          </a:p>
        </p:txBody>
      </p:sp>
      <p:grpSp>
        <p:nvGrpSpPr>
          <p:cNvPr id="40" name="Image"/>
          <p:cNvGrpSpPr/>
          <p:nvPr>
            <p:custDataLst>
              <p:custData r:id="rId2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3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grpSp>
        <p:nvGrpSpPr>
          <p:cNvPr id="38" name="SearchBox">
            <a:extLst>
              <a:ext uri="{FF2B5EF4-FFF2-40B4-BE49-F238E27FC236}">
                <a16:creationId xmlns:a16="http://schemas.microsoft.com/office/drawing/2014/main" id="{8C90B5F6-991A-4997-A32C-02C920A07D4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695463" y="1916239"/>
            <a:ext cx="1313835" cy="310896"/>
            <a:chOff x="4111925" y="3293648"/>
            <a:chExt cx="962996" cy="310896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0DB9A246-4E6D-4DEF-B96F-39237136A306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21C837C9-EE4E-4A41-8732-AC948581E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4DD3DCC-9C0E-469A-A00F-9B6FBF4C0508}"/>
              </a:ext>
            </a:extLst>
          </p:cNvPr>
          <p:cNvSpPr/>
          <p:nvPr/>
        </p:nvSpPr>
        <p:spPr>
          <a:xfrm>
            <a:off x="7768205" y="1810275"/>
            <a:ext cx="3602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screech for the passenger by using his name, family name or DOB and that will take us  to page 3 (Passenger full details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83183-B795-45A3-B93F-9D779414DEE4}"/>
              </a:ext>
            </a:extLst>
          </p:cNvPr>
          <p:cNvSpPr/>
          <p:nvPr/>
        </p:nvSpPr>
        <p:spPr>
          <a:xfrm>
            <a:off x="4282821" y="3786389"/>
            <a:ext cx="1359017" cy="3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0975E-1FB6-42B3-B7E8-2C00A23B52AE}"/>
              </a:ext>
            </a:extLst>
          </p:cNvPr>
          <p:cNvSpPr/>
          <p:nvPr/>
        </p:nvSpPr>
        <p:spPr>
          <a:xfrm>
            <a:off x="2248250" y="3243808"/>
            <a:ext cx="1085754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1932F6-57AD-429D-8D50-D0E0280669B1}"/>
              </a:ext>
            </a:extLst>
          </p:cNvPr>
          <p:cNvSpPr/>
          <p:nvPr/>
        </p:nvSpPr>
        <p:spPr>
          <a:xfrm>
            <a:off x="2248250" y="3734208"/>
            <a:ext cx="1106968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Family Name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977811-D30D-4A7F-B0BA-CAFDAC082FE0}"/>
              </a:ext>
            </a:extLst>
          </p:cNvPr>
          <p:cNvSpPr/>
          <p:nvPr/>
        </p:nvSpPr>
        <p:spPr>
          <a:xfrm>
            <a:off x="2239181" y="4178678"/>
            <a:ext cx="1103892" cy="37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55984-ECF0-4F6F-9AAD-4851C94A1B60}"/>
              </a:ext>
            </a:extLst>
          </p:cNvPr>
          <p:cNvSpPr/>
          <p:nvPr/>
        </p:nvSpPr>
        <p:spPr>
          <a:xfrm>
            <a:off x="2924190" y="5138104"/>
            <a:ext cx="1783780" cy="3540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0F62F8D-7EC4-4E6B-BFBD-23CFAED78310}"/>
              </a:ext>
            </a:extLst>
          </p:cNvPr>
          <p:cNvSpPr/>
          <p:nvPr/>
        </p:nvSpPr>
        <p:spPr>
          <a:xfrm>
            <a:off x="4282822" y="3292488"/>
            <a:ext cx="1359017" cy="3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261FD-483A-48CB-BDF8-1CCE69E0F093}"/>
              </a:ext>
            </a:extLst>
          </p:cNvPr>
          <p:cNvSpPr/>
          <p:nvPr/>
        </p:nvSpPr>
        <p:spPr>
          <a:xfrm>
            <a:off x="4282822" y="4195650"/>
            <a:ext cx="1359017" cy="3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DA33E-FB6F-4BE9-A315-D0E45D4A3432}"/>
              </a:ext>
            </a:extLst>
          </p:cNvPr>
          <p:cNvSpPr/>
          <p:nvPr/>
        </p:nvSpPr>
        <p:spPr>
          <a:xfrm>
            <a:off x="2014329" y="2179607"/>
            <a:ext cx="3260035" cy="51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Passenger List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0DE11B80-EE96-473D-BDE7-63EE669620D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4799" y="67874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</a:t>
            </a:r>
            <a:r>
              <a:rPr lang="en-US" sz="1200" b="1" kern="0" dirty="0">
                <a:latin typeface="Segoe UI"/>
              </a:rPr>
              <a:t>HOME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     PASSENGER LIST   </a:t>
            </a:r>
            <a:r>
              <a:rPr lang="en-US" sz="1200" b="1" kern="0" dirty="0"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65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63601" y="-308205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page3</a:t>
            </a:r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</a:t>
            </a:r>
            <a:r>
              <a:rPr lang="en-US" sz="1200" b="1" kern="0" dirty="0">
                <a:latin typeface="Segoe UI"/>
              </a:rPr>
              <a:t> HOME      PASSENGER LIST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lang="en-US" sz="1200" b="1" kern="0" dirty="0"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grpSp>
        <p:nvGrpSpPr>
          <p:cNvPr id="40" name="Image"/>
          <p:cNvGrpSpPr/>
          <p:nvPr>
            <p:custDataLst>
              <p:custData r:id="rId3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4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8B1434-2CAE-44AC-9A2A-362B476975B1}"/>
              </a:ext>
            </a:extLst>
          </p:cNvPr>
          <p:cNvSpPr/>
          <p:nvPr/>
        </p:nvSpPr>
        <p:spPr>
          <a:xfrm>
            <a:off x="2970662" y="2401862"/>
            <a:ext cx="1085754" cy="308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National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871AD-F7EC-4E8E-A24F-B7454625D627}"/>
              </a:ext>
            </a:extLst>
          </p:cNvPr>
          <p:cNvSpPr/>
          <p:nvPr/>
        </p:nvSpPr>
        <p:spPr>
          <a:xfrm>
            <a:off x="1063981" y="1847885"/>
            <a:ext cx="4541689" cy="4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Passenger full details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4F5E-7913-4142-959B-49B3E53DBAB5}"/>
              </a:ext>
            </a:extLst>
          </p:cNvPr>
          <p:cNvSpPr/>
          <p:nvPr/>
        </p:nvSpPr>
        <p:spPr>
          <a:xfrm>
            <a:off x="8101193" y="1740463"/>
            <a:ext cx="3852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page shows the full details of the passenger.</a:t>
            </a:r>
          </a:p>
          <a:p>
            <a:r>
              <a:rPr lang="en-GB" dirty="0"/>
              <a:t>From this page we can navigate to page 4 which is (View risk analysis for the passenger)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242BFD-ABF4-4661-9B3B-B763B458A591}"/>
              </a:ext>
            </a:extLst>
          </p:cNvPr>
          <p:cNvSpPr/>
          <p:nvPr/>
        </p:nvSpPr>
        <p:spPr>
          <a:xfrm>
            <a:off x="2952687" y="2967613"/>
            <a:ext cx="1085754" cy="308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 DOB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C1B7EE-530B-4C84-A1BC-DD8721661277}"/>
              </a:ext>
            </a:extLst>
          </p:cNvPr>
          <p:cNvSpPr/>
          <p:nvPr/>
        </p:nvSpPr>
        <p:spPr>
          <a:xfrm>
            <a:off x="2952687" y="3511627"/>
            <a:ext cx="1085754" cy="308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Destination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E265297-F838-46DB-92EB-B1672747213E}"/>
              </a:ext>
            </a:extLst>
          </p:cNvPr>
          <p:cNvSpPr/>
          <p:nvPr/>
        </p:nvSpPr>
        <p:spPr>
          <a:xfrm>
            <a:off x="2970662" y="4238774"/>
            <a:ext cx="1085754" cy="308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726585-8FB4-42DE-BBBD-EF2D6C2BE5E0}"/>
              </a:ext>
            </a:extLst>
          </p:cNvPr>
          <p:cNvSpPr/>
          <p:nvPr/>
        </p:nvSpPr>
        <p:spPr>
          <a:xfrm>
            <a:off x="2952687" y="4724344"/>
            <a:ext cx="1085754" cy="308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50390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WebBrowser"/>
          <p:cNvGrpSpPr/>
          <p:nvPr>
            <p:custDataLst>
              <p:custData r:id="rId1"/>
            </p:custDataLst>
          </p:nvPr>
        </p:nvGrpSpPr>
        <p:grpSpPr>
          <a:xfrm>
            <a:off x="198856" y="-308207"/>
            <a:ext cx="7632162" cy="7639665"/>
            <a:chOff x="0" y="0"/>
            <a:chExt cx="9144000" cy="6858000"/>
          </a:xfrm>
        </p:grpSpPr>
        <p:sp>
          <p:nvSpPr>
            <p:cNvPr id="5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eft Arrow 7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ight Arrow 7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WebPageBody"/>
            <p:cNvSpPr/>
            <p:nvPr/>
          </p:nvSpPr>
          <p:spPr>
            <a:xfrm>
              <a:off x="76200" y="685159"/>
              <a:ext cx="8991601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http://www.GreenLineSystem.com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86" name="Title 1"/>
          <p:cNvSpPr txBox="1">
            <a:spLocks/>
          </p:cNvSpPr>
          <p:nvPr/>
        </p:nvSpPr>
        <p:spPr>
          <a:xfrm>
            <a:off x="7831018" y="157372"/>
            <a:ext cx="4002015" cy="1229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page4</a:t>
            </a:r>
          </a:p>
        </p:txBody>
      </p:sp>
      <p:grpSp>
        <p:nvGrpSpPr>
          <p:cNvPr id="40" name="Image"/>
          <p:cNvGrpSpPr/>
          <p:nvPr>
            <p:custDataLst>
              <p:custData r:id="rId2"/>
            </p:custDataLst>
          </p:nvPr>
        </p:nvGrpSpPr>
        <p:grpSpPr>
          <a:xfrm>
            <a:off x="532632" y="1116202"/>
            <a:ext cx="6476667" cy="649607"/>
            <a:chOff x="4037608" y="2896991"/>
            <a:chExt cx="1059255" cy="1059255"/>
          </a:xfrm>
          <a:solidFill>
            <a:schemeClr val="bg2">
              <a:lumMod val="9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101" name="Content"/>
          <p:cNvSpPr/>
          <p:nvPr>
            <p:custDataLst>
              <p:custData r:id="rId3"/>
            </p:custDataLst>
          </p:nvPr>
        </p:nvSpPr>
        <p:spPr>
          <a:xfrm>
            <a:off x="63601" y="6572454"/>
            <a:ext cx="7504959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Copyright@2017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8B1434-2CAE-44AC-9A2A-362B476975B1}"/>
              </a:ext>
            </a:extLst>
          </p:cNvPr>
          <p:cNvSpPr/>
          <p:nvPr/>
        </p:nvSpPr>
        <p:spPr>
          <a:xfrm>
            <a:off x="2970662" y="2401862"/>
            <a:ext cx="1085754" cy="527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Dangerous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871AD-F7EC-4E8E-A24F-B7454625D627}"/>
              </a:ext>
            </a:extLst>
          </p:cNvPr>
          <p:cNvSpPr/>
          <p:nvPr/>
        </p:nvSpPr>
        <p:spPr>
          <a:xfrm>
            <a:off x="1063981" y="1847885"/>
            <a:ext cx="4541689" cy="43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Risk Analysis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24F5E-7913-4142-959B-49B3E53DBAB5}"/>
              </a:ext>
            </a:extLst>
          </p:cNvPr>
          <p:cNvSpPr/>
          <p:nvPr/>
        </p:nvSpPr>
        <p:spPr>
          <a:xfrm>
            <a:off x="8101193" y="1740463"/>
            <a:ext cx="3852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page shows the overall risk indicator full details of the passenger.</a:t>
            </a:r>
          </a:p>
          <a:p>
            <a:r>
              <a:rPr lang="en-GB" dirty="0"/>
              <a:t>From this page we can navigate to page 4 which is (View risk analysis for the passenger)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242BFD-ABF4-4661-9B3B-B763B458A591}"/>
              </a:ext>
            </a:extLst>
          </p:cNvPr>
          <p:cNvSpPr/>
          <p:nvPr/>
        </p:nvSpPr>
        <p:spPr>
          <a:xfrm>
            <a:off x="2952687" y="3258485"/>
            <a:ext cx="1085754" cy="506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les </a:t>
            </a:r>
            <a:r>
              <a:rPr lang="en-GB" sz="1400" dirty="0" err="1">
                <a:solidFill>
                  <a:schemeClr val="tx1"/>
                </a:solidFill>
              </a:rPr>
              <a:t>dangarous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E265297-F838-46DB-92EB-B1672747213E}"/>
              </a:ext>
            </a:extLst>
          </p:cNvPr>
          <p:cNvSpPr/>
          <p:nvPr/>
        </p:nvSpPr>
        <p:spPr>
          <a:xfrm>
            <a:off x="2970662" y="4238773"/>
            <a:ext cx="1085754" cy="505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AE198E71-8E5A-42D1-A135-4D5BA68C40B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6310" y="683225"/>
            <a:ext cx="7128737" cy="32348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LOGO                </a:t>
            </a:r>
            <a:r>
              <a:rPr lang="en-US" sz="1200" b="1" kern="0" dirty="0">
                <a:latin typeface="Segoe UI"/>
              </a:rPr>
              <a:t>HOME    PASSENGER LIST      PASSENGER DETAILS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lang="en-US" sz="1200" b="1" kern="0" dirty="0">
                <a:solidFill>
                  <a:srgbClr val="C00000"/>
                </a:solidFill>
                <a:latin typeface="Segoe UI"/>
              </a:rPr>
              <a:t>RISK DETAILS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893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96BBDFCA-D52E-4D9C-9A26-A7EF2A7DEFC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58420B4-C1E9-4139-BBAA-7AA2BAC73C2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0F3389C-7564-4FC2-A65D-3173586C1A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11AAE4E-E6DE-4C65-AFCB-29D7B2F0367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3F3449-FE47-4ABE-B377-6FC744D7A6D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C2CC168-BEB2-40D2-BFED-25F924F3F6B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C948884-A0F4-4FAB-8DDC-A68BB1E8A2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69D3EF-9387-463E-AC68-DEBD344F354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B31895D-45D0-491D-8B88-FC091D47568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CD859AC-31B7-4D9C-8EAF-3E2072B4876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AA231F3-1671-474F-9114-DABEC035411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E959121-0679-4950-9F96-85C8FF1D189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E12EFBB-5444-4FDF-841C-569727F996D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0D10450-73C4-4F3C-9A0B-A6E538FCAAE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572DBA4-F49D-43DC-BBB1-31D0EA558E2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7883FDC-1193-400B-ABE2-8EC04C4E7E4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51FF4EA-D27B-423B-AC4B-1A06430F644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2BC4E1B-3AFF-46AE-BA67-856ADB49620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52DB7D4-9453-4DE8-BEA2-B6E62DF62F9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38E4256-4AA7-4940-9ED4-79A3D46A45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42C2E96-86AC-4B0C-AA88-E028C9B0130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0D2BEE0-4F41-4FE4-8613-252F4738F28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E5CB626-E4D0-4B9A-B087-8B0F3CA2AA0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7698E2-BD54-4988-B5EE-41CFD7FDD10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1022AC6-DA17-4A6F-AA14-966E5961CAC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F49D1AA-924D-421F-B6C1-63635CCAB3E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57F981A-8DAE-4261-8F64-CCB6A460868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C89490D-CD12-4D87-A9B1-052AB58F97C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A87A949-14FF-4F41-B8D3-A8764B171FE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1774522-092E-4979-8057-DF1FEA0C9EC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4A64593-02EE-4AD9-8DA6-9AAF137576D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0BF8895-ADB1-4F0F-8AF1-6591892521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FA5FA57-8BBF-4913-B71F-1DC286FD071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D293E9B-C83C-49B3-9D69-7A2C784CC37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754757F-6C37-4103-A8D3-C0DF0F09848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EC9D4CE-59F6-4646-B132-949194916B5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2AB305A-8B21-416B-9591-347E0B3307F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AC48277-ECE6-4528-AA68-39D691F8742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B181FF6-43B5-43A4-8DCE-7BCAD187777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86ABD66-CDEB-4DFF-875D-96C14060B67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54C0709-72D2-406C-8FF6-5C8E648FEB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6D6CA76-3CE2-431D-A3EF-FB975C80ABE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10BA9CF-3196-44BA-864B-0ED1372655F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6D19C9C-4AB0-45F1-84EC-7B484AF77DC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5916E4A-E75C-42C1-B29C-1F7FBAC7AB2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1AC2917-688B-4695-8C2D-B4F13187B78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CAE0929-9B6B-4564-AFB3-DF3A9EF5DFE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A510CBC-9852-4B6D-819D-020B9C83D61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B8480CE-B380-4AF7-BA32-A4F8B2B13BB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0ED78F3-9555-4861-B038-97C675083C8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BEF8B0E-317A-494A-BDC6-61615D55B30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C6F43E1-0ECD-4203-9B24-5EB5B59FF55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9FC51A8-0208-4564-9C5C-3BE90241DE7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ADFC938-7C45-49D4-9539-D65E011A62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A862F3-B3E9-4564-AD4D-3CB8E476960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C129144-49DC-4C5F-887A-3C9022F3BEA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D25E168-71A9-41A0-994B-DC71C32A8F7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C848448-78C9-4026-8CD0-05CFC2F7465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0DB0873-5D97-4F64-8E92-12730621857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2A7BADE-1F83-4B57-B48B-0F0F4A43A89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1B15424-4066-4365-8DA7-4AE30770F38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BB5CEAD-03F1-462F-A0D2-3F664A133E6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6FFC417-1FC2-43BD-A110-8599A904FB8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5B4BB27-4AFE-477F-8DC1-12A28DB8253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BFAFC94-B598-42FC-8951-F2D87A9DD39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1340728-2F5F-4FC6-A982-15C92B5D909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E39169F-79B1-424C-9466-7B6708FBE05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CE650F4-0FBF-407B-AB4C-CC3906A94A4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72B2774-2B64-460A-A603-0140911D66E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71250F1-C042-4FEF-865A-EAC9FB83F81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1EE7FD8-A2C3-4A63-AF1E-A96B003A09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00356F5-49AC-44C3-A0B9-120A0FE2300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98A2B50-944E-4476-B538-35A3B52FA2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ADIA Omer</dc:creator>
  <cp:lastModifiedBy>ADIA Omer</cp:lastModifiedBy>
  <cp:revision>18</cp:revision>
  <dcterms:created xsi:type="dcterms:W3CDTF">2017-11-16T12:41:26Z</dcterms:created>
  <dcterms:modified xsi:type="dcterms:W3CDTF">2017-11-17T12:47:20Z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