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68" r:id="rId3"/>
    <p:sldId id="258" r:id="rId4"/>
    <p:sldId id="266" r:id="rId5"/>
    <p:sldId id="267" r:id="rId6"/>
    <p:sldId id="259" r:id="rId7"/>
    <p:sldId id="260" r:id="rId8"/>
    <p:sldId id="261" r:id="rId9"/>
    <p:sldId id="262" r:id="rId10"/>
    <p:sldId id="265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6197"/>
  </p:normalViewPr>
  <p:slideViewPr>
    <p:cSldViewPr snapToGrid="0">
      <p:cViewPr varScale="1">
        <p:scale>
          <a:sx n="109" d="100"/>
          <a:sy n="109" d="100"/>
        </p:scale>
        <p:origin x="21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12/7/23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076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12/7/23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461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12/7/23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25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12/7/23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424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12/7/23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6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12/7/23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060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12/7/23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5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12/7/23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380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12/7/23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799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12/7/23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82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12/7/23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072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12/7/23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6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D93057-B056-4D1D-B0DA-F1619DAAF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080822-C055-50A8-5FC6-CA3B638FF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5103" y="1057522"/>
            <a:ext cx="4741843" cy="217343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ML Stock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FD71CA-8EB5-4EC3-EF3E-0E86ECC8A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5104" y="3751119"/>
            <a:ext cx="4797502" cy="1606163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By: Haystack Group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B41592-BC5E-4AE2-8CA7-91C73FD8F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574A3D-9991-4D4A-91DF-0D0DE47DB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5A56255-4961-41E1-887B-7319F23C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Bright lights from the city">
            <a:extLst>
              <a:ext uri="{FF2B5EF4-FFF2-40B4-BE49-F238E27FC236}">
                <a16:creationId xmlns:a16="http://schemas.microsoft.com/office/drawing/2014/main" id="{EB77D0C9-F3B2-8C1B-6B4D-00EBD93873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99" r="17089"/>
          <a:stretch/>
        </p:blipFill>
        <p:spPr>
          <a:xfrm>
            <a:off x="6859936" y="-2"/>
            <a:ext cx="5332064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201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3B7EF-D339-D8AF-C04E-4D94BF364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Stock Prices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40F17-8563-8E01-5996-837B404C8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Predicts prices for 30, 60 and 90 future days.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Utilizes the last sequence of data for prediction.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Inverse transforms predictions to original scale.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483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D4D6C-1120-9A9B-F4A8-B90070623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BE306-E0A6-E1A2-199D-30EC2CE62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1. Webserver Launch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Goal</a:t>
            </a:r>
            <a:r>
              <a:rPr lang="en-US" dirty="0"/>
              <a:t>: Deploy the application on a web server.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2. Model Saving &amp; Retrieval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Goal</a:t>
            </a:r>
            <a:r>
              <a:rPr lang="en-US" dirty="0"/>
              <a:t>: Achieve error-free functionality.</a:t>
            </a:r>
          </a:p>
          <a:p>
            <a:endParaRPr lang="en-US" b="1" dirty="0"/>
          </a:p>
          <a:p>
            <a:r>
              <a:rPr lang="en-US" dirty="0"/>
              <a:t>3.</a:t>
            </a:r>
            <a:r>
              <a:rPr lang="en-US" b="1" dirty="0"/>
              <a:t> User Authentication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Goal</a:t>
            </a:r>
            <a:r>
              <a:rPr lang="en-US" dirty="0"/>
              <a:t>: Implement </a:t>
            </a:r>
            <a:r>
              <a:rPr lang="en-US" u="sng" dirty="0"/>
              <a:t>secure</a:t>
            </a:r>
            <a:r>
              <a:rPr lang="en-US" dirty="0"/>
              <a:t> login and save predictions.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27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E7EED-1074-9D09-8A41-C0B906E95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00CC-01F2-31BE-2C3A-04E04B401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Integrates finance, machine learning, and web technology.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Useful for investors and financial </a:t>
            </a:r>
            <a:r>
              <a:rPr lang="en-US"/>
              <a:t>analysts.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step towards data-driven financial decisions.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09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41D73-F9A6-8A5E-89E6-46B072215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Haystack </a:t>
            </a:r>
            <a:br>
              <a:rPr lang="en-US" dirty="0"/>
            </a:br>
            <a:r>
              <a:rPr lang="en-US" dirty="0"/>
              <a:t>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BB08C3-F169-D078-39B5-B84D48BC2D8F}"/>
              </a:ext>
            </a:extLst>
          </p:cNvPr>
          <p:cNvSpPr txBox="1"/>
          <p:nvPr/>
        </p:nvSpPr>
        <p:spPr>
          <a:xfrm>
            <a:off x="5217459" y="705113"/>
            <a:ext cx="63316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 Danielle Alex Basden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 Curtis Hill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 Taylor Davis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 Brian </a:t>
            </a:r>
            <a:r>
              <a:rPr lang="en-US" dirty="0" err="1"/>
              <a:t>Luing</a:t>
            </a:r>
            <a:endParaRPr lang="en-US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 Lisa Thoms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 Keita Sakurai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584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41D73-F9A6-8A5E-89E6-46B072215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ML Stock Prediction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BB08C3-F169-D078-39B5-B84D48BC2D8F}"/>
              </a:ext>
            </a:extLst>
          </p:cNvPr>
          <p:cNvSpPr txBox="1"/>
          <p:nvPr/>
        </p:nvSpPr>
        <p:spPr>
          <a:xfrm>
            <a:off x="5217459" y="705114"/>
            <a:ext cx="63316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Web-based application using Flask.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Predicts future stock prices using</a:t>
            </a:r>
          </a:p>
          <a:p>
            <a:r>
              <a:rPr lang="en-US" dirty="0"/>
              <a:t> machine learning.</a:t>
            </a:r>
          </a:p>
          <a:p>
            <a:endParaRPr lang="en-US" dirty="0"/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Users can input stock symbols</a:t>
            </a:r>
          </a:p>
        </p:txBody>
      </p:sp>
    </p:spTree>
    <p:extLst>
      <p:ext uri="{BB962C8B-B14F-4D97-AF65-F5344CB8AC3E}">
        <p14:creationId xmlns:p14="http://schemas.microsoft.com/office/powerpoint/2010/main" val="3778001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722FB5C7-D7CA-6093-BCA0-D4F0E47B9F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27" b="31385"/>
          <a:stretch/>
        </p:blipFill>
        <p:spPr>
          <a:xfrm>
            <a:off x="0" y="97971"/>
            <a:ext cx="12284608" cy="666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100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41D73-F9A6-8A5E-89E6-46B072215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</a:t>
            </a:r>
            <a:br>
              <a:rPr lang="en-US" dirty="0"/>
            </a:br>
            <a:r>
              <a:rPr lang="en-US" dirty="0"/>
              <a:t>Register/</a:t>
            </a:r>
            <a:br>
              <a:rPr lang="en-US" dirty="0"/>
            </a:br>
            <a:r>
              <a:rPr lang="en-US" dirty="0"/>
              <a:t>Login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BB08C3-F169-D078-39B5-B84D48BC2D8F}"/>
              </a:ext>
            </a:extLst>
          </p:cNvPr>
          <p:cNvSpPr txBox="1"/>
          <p:nvPr/>
        </p:nvSpPr>
        <p:spPr>
          <a:xfrm>
            <a:off x="5217459" y="705114"/>
            <a:ext cx="63316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User can create an account by accessing the register page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Username, password, First and Last name will be stored in the database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Catches in place to not allow duplicate username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Catch in place to notify user if they have entered the incorrect username or password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234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4EE865D-5A59-4DD1-A94D-A8DBE4A9E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65BEC9-9A64-4330-A094-2323D0EE1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7891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1DA58A-A755-4FCE-9BED-1E4AD6C9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1146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n a white background&#10;&#10;Description automatically generated">
            <a:extLst>
              <a:ext uri="{FF2B5EF4-FFF2-40B4-BE49-F238E27FC236}">
                <a16:creationId xmlns:a16="http://schemas.microsoft.com/office/drawing/2014/main" id="{97227587-9B93-5CB2-7A44-E81CE38AE9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4009"/>
            <a:ext cx="12188952" cy="679399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E23EFB5-5855-497F-AC57-6C194148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18455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14EFBA-DEC5-4782-9B45-CEF1661DB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21586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59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8A1D8-1C8B-4192-F7B2-E813EB4BC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Gathering Stock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5E5BF-C1CD-182C-F1CA-9D30C2734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Uses Yahoo Finance (</a:t>
            </a:r>
            <a:r>
              <a:rPr lang="en-US" dirty="0" err="1"/>
              <a:t>yfinance</a:t>
            </a:r>
            <a:r>
              <a:rPr lang="en-US" dirty="0"/>
              <a:t>) to download stock data.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Handles data for specified stock symbols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Error handling for unavailable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495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C7799-AF1D-085E-A637-B37ACE274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22678-7EDC-7F6B-FCD7-6B9CF83F8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Scaling data using </a:t>
            </a:r>
            <a:r>
              <a:rPr lang="en-US" dirty="0" err="1"/>
              <a:t>MinMaxScaler</a:t>
            </a:r>
            <a:r>
              <a:rPr lang="en-US" dirty="0"/>
              <a:t> for normalization.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Uses 50 LSTM Layers (Memory Blocks)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Creating sequences from adjusted close prices.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Splitting data into training and testing 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Dense layers for output generation.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Trained using mean squared error and Adam optimizer.</a:t>
            </a:r>
          </a:p>
        </p:txBody>
      </p:sp>
    </p:spTree>
    <p:extLst>
      <p:ext uri="{BB962C8B-B14F-4D97-AF65-F5344CB8AC3E}">
        <p14:creationId xmlns:p14="http://schemas.microsoft.com/office/powerpoint/2010/main" val="3976873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279BA-7C74-C35B-CA26-1403751C1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 Web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68E8C-B494-E632-7F43-BAEC38E12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Users input stock symbol.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Flask handles requests and displays predictions.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Historical data and predictions visualized using Matplotlib.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Line graph of historical and predicted prices.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Uses Matplotlib for plotting.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Converts plots to Base64 for web display.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635903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DarkSeedLeftStep">
      <a:dk1>
        <a:srgbClr val="000000"/>
      </a:dk1>
      <a:lt1>
        <a:srgbClr val="FFFFFF"/>
      </a:lt1>
      <a:dk2>
        <a:srgbClr val="3C2722"/>
      </a:dk2>
      <a:lt2>
        <a:srgbClr val="E2E4E8"/>
      </a:lt2>
      <a:accent1>
        <a:srgbClr val="C3954D"/>
      </a:accent1>
      <a:accent2>
        <a:srgbClr val="B1523B"/>
      </a:accent2>
      <a:accent3>
        <a:srgbClr val="C34D67"/>
      </a:accent3>
      <a:accent4>
        <a:srgbClr val="B13B87"/>
      </a:accent4>
      <a:accent5>
        <a:srgbClr val="BC4DC3"/>
      </a:accent5>
      <a:accent6>
        <a:srgbClr val="793BB1"/>
      </a:accent6>
      <a:hlink>
        <a:srgbClr val="BF3FB1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321</Words>
  <Application>Microsoft Macintosh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Meiryo</vt:lpstr>
      <vt:lpstr>Arial</vt:lpstr>
      <vt:lpstr>Corbel</vt:lpstr>
      <vt:lpstr>ShojiVTI</vt:lpstr>
      <vt:lpstr>ML Stock Prediction</vt:lpstr>
      <vt:lpstr>Haystack  Group</vt:lpstr>
      <vt:lpstr>Overview of ML Stock Prediction</vt:lpstr>
      <vt:lpstr>PowerPoint Presentation</vt:lpstr>
      <vt:lpstr>User  Register/ Login</vt:lpstr>
      <vt:lpstr>PowerPoint Presentation</vt:lpstr>
      <vt:lpstr>Gathering Stock Data</vt:lpstr>
      <vt:lpstr>Data Processing</vt:lpstr>
      <vt:lpstr>Flask Web Application</vt:lpstr>
      <vt:lpstr>Forecasting Stock Prices</vt:lpstr>
      <vt:lpstr>Roadmap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Stock Prediction</dc:title>
  <dc:creator>Alexis Cole</dc:creator>
  <cp:lastModifiedBy>Lisa Thoms</cp:lastModifiedBy>
  <cp:revision>3</cp:revision>
  <dcterms:created xsi:type="dcterms:W3CDTF">2023-12-07T20:47:11Z</dcterms:created>
  <dcterms:modified xsi:type="dcterms:W3CDTF">2023-12-08T01:17:41Z</dcterms:modified>
</cp:coreProperties>
</file>