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258" r:id="rId4"/>
    <p:sldId id="256" r:id="rId5"/>
    <p:sldId id="264" r:id="rId6"/>
    <p:sldId id="260" r:id="rId7"/>
    <p:sldId id="263" r:id="rId8"/>
    <p:sldId id="262" r:id="rId9"/>
    <p:sldId id="265" r:id="rId10"/>
    <p:sldId id="261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2F7FD"/>
    <a:srgbClr val="FCFDFF"/>
    <a:srgbClr val="27035D"/>
    <a:srgbClr val="917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9A0BB-06FA-45F1-A361-4AD55C689C81}" v="188" dt="2023-11-09T19:24:0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MADHAV" userId="ff12edd609ae5cbd" providerId="LiveId" clId="{2A79A0BB-06FA-45F1-A361-4AD55C689C81}"/>
    <pc:docChg chg="undo redo custSel addSld delSld modSld sldOrd modMainMaster">
      <pc:chgData name="VENU MADHAV" userId="ff12edd609ae5cbd" providerId="LiveId" clId="{2A79A0BB-06FA-45F1-A361-4AD55C689C81}" dt="2023-11-09T19:26:11.755" v="1413" actId="207"/>
      <pc:docMkLst>
        <pc:docMk/>
      </pc:docMkLst>
      <pc:sldChg chg="addSp delSp modSp mod">
        <pc:chgData name="VENU MADHAV" userId="ff12edd609ae5cbd" providerId="LiveId" clId="{2A79A0BB-06FA-45F1-A361-4AD55C689C81}" dt="2023-11-09T19:20:55.899" v="1216" actId="20577"/>
        <pc:sldMkLst>
          <pc:docMk/>
          <pc:sldMk cId="386178870" sldId="256"/>
        </pc:sldMkLst>
        <pc:spChg chg="add mod">
          <ac:chgData name="VENU MADHAV" userId="ff12edd609ae5cbd" providerId="LiveId" clId="{2A79A0BB-06FA-45F1-A361-4AD55C689C81}" dt="2023-11-09T16:47:10.098" v="590" actId="207"/>
          <ac:spMkLst>
            <pc:docMk/>
            <pc:sldMk cId="386178870" sldId="256"/>
            <ac:spMk id="4" creationId="{8F883513-AE02-4FE7-B0B8-4AFAA3A41E2A}"/>
          </ac:spMkLst>
        </pc:spChg>
        <pc:spChg chg="add del mod">
          <ac:chgData name="VENU MADHAV" userId="ff12edd609ae5cbd" providerId="LiveId" clId="{2A79A0BB-06FA-45F1-A361-4AD55C689C81}" dt="2023-11-09T16:36:37.154" v="459" actId="21"/>
          <ac:spMkLst>
            <pc:docMk/>
            <pc:sldMk cId="386178870" sldId="256"/>
            <ac:spMk id="5" creationId="{4F402F71-9FBA-E44D-354D-819FDDC67673}"/>
          </ac:spMkLst>
        </pc:spChg>
        <pc:spChg chg="add del mod">
          <ac:chgData name="VENU MADHAV" userId="ff12edd609ae5cbd" providerId="LiveId" clId="{2A79A0BB-06FA-45F1-A361-4AD55C689C81}" dt="2023-11-09T16:38:54.881" v="483" actId="478"/>
          <ac:spMkLst>
            <pc:docMk/>
            <pc:sldMk cId="386178870" sldId="256"/>
            <ac:spMk id="6" creationId="{BD9D71DE-1407-8E22-E9C0-8DA5764D4281}"/>
          </ac:spMkLst>
        </pc:spChg>
        <pc:spChg chg="add mod ord">
          <ac:chgData name="VENU MADHAV" userId="ff12edd609ae5cbd" providerId="LiveId" clId="{2A79A0BB-06FA-45F1-A361-4AD55C689C81}" dt="2023-11-09T16:55:16.534" v="847" actId="208"/>
          <ac:spMkLst>
            <pc:docMk/>
            <pc:sldMk cId="386178870" sldId="256"/>
            <ac:spMk id="9" creationId="{65E4C4AE-B488-F1C9-32BD-736496D5C382}"/>
          </ac:spMkLst>
        </pc:spChg>
        <pc:spChg chg="add mod">
          <ac:chgData name="VENU MADHAV" userId="ff12edd609ae5cbd" providerId="LiveId" clId="{2A79A0BB-06FA-45F1-A361-4AD55C689C81}" dt="2023-11-09T19:20:55.899" v="1216" actId="20577"/>
          <ac:spMkLst>
            <pc:docMk/>
            <pc:sldMk cId="386178870" sldId="256"/>
            <ac:spMk id="10" creationId="{60BC1AB5-EB1E-2840-0E95-51B18160D637}"/>
          </ac:spMkLst>
        </pc:spChg>
        <pc:picChg chg="add mod">
          <ac:chgData name="VENU MADHAV" userId="ff12edd609ae5cbd" providerId="LiveId" clId="{2A79A0BB-06FA-45F1-A361-4AD55C689C81}" dt="2023-11-09T19:20:52.862" v="1215" actId="1076"/>
          <ac:picMkLst>
            <pc:docMk/>
            <pc:sldMk cId="386178870" sldId="256"/>
            <ac:picMk id="7" creationId="{935BED9F-3BAC-B87A-AD65-822C80A193F4}"/>
          </ac:picMkLst>
        </pc:picChg>
        <pc:picChg chg="add mod">
          <ac:chgData name="VENU MADHAV" userId="ff12edd609ae5cbd" providerId="LiveId" clId="{2A79A0BB-06FA-45F1-A361-4AD55C689C81}" dt="2023-11-09T19:20:48.146" v="1214" actId="167"/>
          <ac:picMkLst>
            <pc:docMk/>
            <pc:sldMk cId="386178870" sldId="256"/>
            <ac:picMk id="8" creationId="{81734643-062B-473C-3774-ADA6E68836AD}"/>
          </ac:picMkLst>
        </pc:picChg>
        <pc:picChg chg="add del mod">
          <ac:chgData name="VENU MADHAV" userId="ff12edd609ae5cbd" providerId="LiveId" clId="{2A79A0BB-06FA-45F1-A361-4AD55C689C81}" dt="2023-11-09T16:49:49.627" v="672" actId="21"/>
          <ac:picMkLst>
            <pc:docMk/>
            <pc:sldMk cId="386178870" sldId="256"/>
            <ac:picMk id="1026" creationId="{6A022F4B-CB5D-B054-AC86-30BE234602C5}"/>
          </ac:picMkLst>
        </pc:picChg>
      </pc:sldChg>
      <pc:sldChg chg="addSp delSp modSp add del mod ord setBg">
        <pc:chgData name="VENU MADHAV" userId="ff12edd609ae5cbd" providerId="LiveId" clId="{2A79A0BB-06FA-45F1-A361-4AD55C689C81}" dt="2023-11-09T19:26:11.755" v="1413" actId="207"/>
        <pc:sldMkLst>
          <pc:docMk/>
          <pc:sldMk cId="0" sldId="258"/>
        </pc:sldMkLst>
        <pc:spChg chg="add mod">
          <ac:chgData name="VENU MADHAV" userId="ff12edd609ae5cbd" providerId="LiveId" clId="{2A79A0BB-06FA-45F1-A361-4AD55C689C81}" dt="2023-11-09T19:25:29.700" v="1405" actId="1076"/>
          <ac:spMkLst>
            <pc:docMk/>
            <pc:sldMk cId="0" sldId="258"/>
            <ac:spMk id="4" creationId="{A05449CC-7498-D368-07FF-BC164708E933}"/>
          </ac:spMkLst>
        </pc:spChg>
        <pc:spChg chg="del">
          <ac:chgData name="VENU MADHAV" userId="ff12edd609ae5cbd" providerId="LiveId" clId="{2A79A0BB-06FA-45F1-A361-4AD55C689C81}" dt="2023-11-09T13:24:43.599" v="323" actId="478"/>
          <ac:spMkLst>
            <pc:docMk/>
            <pc:sldMk cId="0" sldId="258"/>
            <ac:spMk id="5" creationId="{0ED537BE-1E01-3E8F-9C8F-0818742A36BF}"/>
          </ac:spMkLst>
        </pc:spChg>
        <pc:spChg chg="del">
          <ac:chgData name="VENU MADHAV" userId="ff12edd609ae5cbd" providerId="LiveId" clId="{2A79A0BB-06FA-45F1-A361-4AD55C689C81}" dt="2023-11-09T13:24:33.506" v="321" actId="478"/>
          <ac:spMkLst>
            <pc:docMk/>
            <pc:sldMk cId="0" sldId="258"/>
            <ac:spMk id="6" creationId="{18892C43-C3FF-733A-6ACE-CF0E590ADA4A}"/>
          </ac:spMkLst>
        </pc:spChg>
        <pc:spChg chg="del mod">
          <ac:chgData name="VENU MADHAV" userId="ff12edd609ae5cbd" providerId="LiveId" clId="{2A79A0BB-06FA-45F1-A361-4AD55C689C81}" dt="2023-11-09T13:24:28.468" v="320" actId="478"/>
          <ac:spMkLst>
            <pc:docMk/>
            <pc:sldMk cId="0" sldId="258"/>
            <ac:spMk id="7" creationId="{4E4B66D1-A67F-A22B-AAD5-B50B8728B0AD}"/>
          </ac:spMkLst>
        </pc:spChg>
        <pc:spChg chg="del">
          <ac:chgData name="VENU MADHAV" userId="ff12edd609ae5cbd" providerId="LiveId" clId="{2A79A0BB-06FA-45F1-A361-4AD55C689C81}" dt="2023-11-09T13:24:45.108" v="324" actId="478"/>
          <ac:spMkLst>
            <pc:docMk/>
            <pc:sldMk cId="0" sldId="258"/>
            <ac:spMk id="9" creationId="{3790E782-1D0A-34F1-2B86-36C8883A5664}"/>
          </ac:spMkLst>
        </pc:spChg>
        <pc:spChg chg="mod topLvl">
          <ac:chgData name="VENU MADHAV" userId="ff12edd609ae5cbd" providerId="LiveId" clId="{2A79A0BB-06FA-45F1-A361-4AD55C689C81}" dt="2023-11-09T19:26:11.755" v="1413" actId="207"/>
          <ac:spMkLst>
            <pc:docMk/>
            <pc:sldMk cId="0" sldId="258"/>
            <ac:spMk id="12" creationId="{66707551-0EF2-D319-1D92-040329228E77}"/>
          </ac:spMkLst>
        </pc:spChg>
        <pc:spChg chg="mod topLvl">
          <ac:chgData name="VENU MADHAV" userId="ff12edd609ae5cbd" providerId="LiveId" clId="{2A79A0BB-06FA-45F1-A361-4AD55C689C81}" dt="2023-11-09T19:25:33.457" v="1406" actId="1076"/>
          <ac:spMkLst>
            <pc:docMk/>
            <pc:sldMk cId="0" sldId="258"/>
            <ac:spMk id="15" creationId="{0EC4A115-453B-F78D-A0EE-D5918EC4935A}"/>
          </ac:spMkLst>
        </pc:spChg>
        <pc:spChg chg="mod topLvl">
          <ac:chgData name="VENU MADHAV" userId="ff12edd609ae5cbd" providerId="LiveId" clId="{2A79A0BB-06FA-45F1-A361-4AD55C689C81}" dt="2023-11-09T19:25:55.664" v="1408" actId="207"/>
          <ac:spMkLst>
            <pc:docMk/>
            <pc:sldMk cId="0" sldId="258"/>
            <ac:spMk id="19" creationId="{0194E128-E372-3A6D-407D-920A396F30D8}"/>
          </ac:spMkLst>
        </pc:spChg>
        <pc:grpChg chg="add mod">
          <ac:chgData name="VENU MADHAV" userId="ff12edd609ae5cbd" providerId="LiveId" clId="{2A79A0BB-06FA-45F1-A361-4AD55C689C81}" dt="2023-11-09T16:48:47.929" v="613" actId="20577"/>
          <ac:grpSpMkLst>
            <pc:docMk/>
            <pc:sldMk cId="0" sldId="258"/>
            <ac:grpSpMk id="2" creationId="{B86BE41C-4B85-3612-61E6-1CA8EBE7C0F8}"/>
          </ac:grpSpMkLst>
        </pc:grpChg>
        <pc:grpChg chg="del mod">
          <ac:chgData name="VENU MADHAV" userId="ff12edd609ae5cbd" providerId="LiveId" clId="{2A79A0BB-06FA-45F1-A361-4AD55C689C81}" dt="2023-11-09T13:25:09.012" v="330" actId="165"/>
          <ac:grpSpMkLst>
            <pc:docMk/>
            <pc:sldMk cId="0" sldId="258"/>
            <ac:grpSpMk id="10" creationId="{5C7D1953-1D03-E3E1-44C7-B3732AD483DA}"/>
          </ac:grpSpMkLst>
        </pc:grpChg>
        <pc:cxnChg chg="add del">
          <ac:chgData name="VENU MADHAV" userId="ff12edd609ae5cbd" providerId="LiveId" clId="{2A79A0BB-06FA-45F1-A361-4AD55C689C81}" dt="2023-11-09T13:24:59.679" v="329" actId="478"/>
          <ac:cxnSpMkLst>
            <pc:docMk/>
            <pc:sldMk cId="0" sldId="258"/>
            <ac:cxnSpMk id="3" creationId="{5B3131D6-4630-E480-081A-3AF3CF34E0B7}"/>
          </ac:cxnSpMkLst>
        </pc:cxnChg>
        <pc:cxnChg chg="del">
          <ac:chgData name="VENU MADHAV" userId="ff12edd609ae5cbd" providerId="LiveId" clId="{2A79A0BB-06FA-45F1-A361-4AD55C689C81}" dt="2023-11-09T13:24:36.504" v="322" actId="478"/>
          <ac:cxnSpMkLst>
            <pc:docMk/>
            <pc:sldMk cId="0" sldId="258"/>
            <ac:cxnSpMk id="13" creationId="{51368177-661C-69C8-447B-3C1114A82133}"/>
          </ac:cxnSpMkLst>
        </pc:cxnChg>
        <pc:cxnChg chg="mod topLvl">
          <ac:chgData name="VENU MADHAV" userId="ff12edd609ae5cbd" providerId="LiveId" clId="{2A79A0BB-06FA-45F1-A361-4AD55C689C81}" dt="2023-11-09T19:25:45.558" v="1407" actId="208"/>
          <ac:cxnSpMkLst>
            <pc:docMk/>
            <pc:sldMk cId="0" sldId="258"/>
            <ac:cxnSpMk id="21" creationId="{22BB43EB-19D2-4139-36A9-917C2719E8BC}"/>
          </ac:cxnSpMkLst>
        </pc:cxnChg>
      </pc:sldChg>
      <pc:sldChg chg="addSp delSp modSp add del mod ord setBg">
        <pc:chgData name="VENU MADHAV" userId="ff12edd609ae5cbd" providerId="LiveId" clId="{2A79A0BB-06FA-45F1-A361-4AD55C689C81}" dt="2023-11-09T19:24:31.795" v="1401" actId="207"/>
        <pc:sldMkLst>
          <pc:docMk/>
          <pc:sldMk cId="0" sldId="259"/>
        </pc:sldMkLst>
        <pc:spChg chg="mod">
          <ac:chgData name="VENU MADHAV" userId="ff12edd609ae5cbd" providerId="LiveId" clId="{2A79A0BB-06FA-45F1-A361-4AD55C689C81}" dt="2023-11-09T19:24:31.795" v="1401" actId="20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VENU MADHAV" userId="ff12edd609ae5cbd" providerId="LiveId" clId="{2A79A0BB-06FA-45F1-A361-4AD55C689C81}" dt="2023-11-09T19:24:19.169" v="1398" actId="207"/>
          <ac:spMkLst>
            <pc:docMk/>
            <pc:sldMk cId="0" sldId="259"/>
            <ac:spMk id="3" creationId="{3568963C-BE78-9278-B0BF-551BF8334A19}"/>
          </ac:spMkLst>
        </pc:spChg>
        <pc:spChg chg="mod">
          <ac:chgData name="VENU MADHAV" userId="ff12edd609ae5cbd" providerId="LiveId" clId="{2A79A0BB-06FA-45F1-A361-4AD55C689C81}" dt="2023-11-09T19:24:23.970" v="1399" actId="207"/>
          <ac:spMkLst>
            <pc:docMk/>
            <pc:sldMk cId="0" sldId="259"/>
            <ac:spMk id="4" creationId="{00000000-0000-0000-0000-000000000000}"/>
          </ac:spMkLst>
        </pc:spChg>
        <pc:spChg chg="del mod modCrop">
          <ac:chgData name="VENU MADHAV" userId="ff12edd609ae5cbd" providerId="LiveId" clId="{2A79A0BB-06FA-45F1-A361-4AD55C689C81}" dt="2023-11-09T13:21:55.667" v="265" actId="478"/>
          <ac:spMkLst>
            <pc:docMk/>
            <pc:sldMk cId="0" sldId="259"/>
            <ac:spMk id="5" creationId="{00000000-0000-0000-0000-000000000000}"/>
          </ac:spMkLst>
        </pc:spChg>
      </pc:sldChg>
      <pc:sldChg chg="addSp delSp modSp add mod">
        <pc:chgData name="VENU MADHAV" userId="ff12edd609ae5cbd" providerId="LiveId" clId="{2A79A0BB-06FA-45F1-A361-4AD55C689C81}" dt="2023-11-09T18:20:36.139" v="976" actId="208"/>
        <pc:sldMkLst>
          <pc:docMk/>
          <pc:sldMk cId="4193221854" sldId="260"/>
        </pc:sldMkLst>
        <pc:spChg chg="add del mod">
          <ac:chgData name="VENU MADHAV" userId="ff12edd609ae5cbd" providerId="LiveId" clId="{2A79A0BB-06FA-45F1-A361-4AD55C689C81}" dt="2023-11-09T16:53:27.428" v="822" actId="478"/>
          <ac:spMkLst>
            <pc:docMk/>
            <pc:sldMk cId="4193221854" sldId="260"/>
            <ac:spMk id="2" creationId="{10EA219E-9570-0CDB-3E48-7026DA1C1B96}"/>
          </ac:spMkLst>
        </pc:spChg>
        <pc:spChg chg="del">
          <ac:chgData name="VENU MADHAV" userId="ff12edd609ae5cbd" providerId="LiveId" clId="{2A79A0BB-06FA-45F1-A361-4AD55C689C81}" dt="2023-11-09T16:36:28.842" v="454" actId="478"/>
          <ac:spMkLst>
            <pc:docMk/>
            <pc:sldMk cId="4193221854" sldId="260"/>
            <ac:spMk id="4" creationId="{8F883513-AE02-4FE7-B0B8-4AFAA3A41E2A}"/>
          </ac:spMkLst>
        </pc:spChg>
        <pc:spChg chg="del">
          <ac:chgData name="VENU MADHAV" userId="ff12edd609ae5cbd" providerId="LiveId" clId="{2A79A0BB-06FA-45F1-A361-4AD55C689C81}" dt="2023-11-09T16:36:28.842" v="454" actId="478"/>
          <ac:spMkLst>
            <pc:docMk/>
            <pc:sldMk cId="4193221854" sldId="260"/>
            <ac:spMk id="5" creationId="{4F402F71-9FBA-E44D-354D-819FDDC67673}"/>
          </ac:spMkLst>
        </pc:spChg>
        <pc:spChg chg="del">
          <ac:chgData name="VENU MADHAV" userId="ff12edd609ae5cbd" providerId="LiveId" clId="{2A79A0BB-06FA-45F1-A361-4AD55C689C81}" dt="2023-11-09T16:36:28.842" v="454" actId="478"/>
          <ac:spMkLst>
            <pc:docMk/>
            <pc:sldMk cId="4193221854" sldId="260"/>
            <ac:spMk id="6" creationId="{BD9D71DE-1407-8E22-E9C0-8DA5764D4281}"/>
          </ac:spMkLst>
        </pc:spChg>
        <pc:spChg chg="add mod ord">
          <ac:chgData name="VENU MADHAV" userId="ff12edd609ae5cbd" providerId="LiveId" clId="{2A79A0BB-06FA-45F1-A361-4AD55C689C81}" dt="2023-11-09T18:20:22.477" v="974" actId="1037"/>
          <ac:spMkLst>
            <pc:docMk/>
            <pc:sldMk cId="4193221854" sldId="260"/>
            <ac:spMk id="7" creationId="{B1065A74-895B-21A3-9599-C9AE61AE0A01}"/>
          </ac:spMkLst>
        </pc:spChg>
        <pc:spChg chg="add del mod ord">
          <ac:chgData name="VENU MADHAV" userId="ff12edd609ae5cbd" providerId="LiveId" clId="{2A79A0BB-06FA-45F1-A361-4AD55C689C81}" dt="2023-11-09T18:19:30.162" v="964" actId="478"/>
          <ac:spMkLst>
            <pc:docMk/>
            <pc:sldMk cId="4193221854" sldId="260"/>
            <ac:spMk id="10" creationId="{D4D7FA14-7283-4A88-BD19-449175FC42B9}"/>
          </ac:spMkLst>
        </pc:spChg>
        <pc:picChg chg="add del mod">
          <ac:chgData name="VENU MADHAV" userId="ff12edd609ae5cbd" providerId="LiveId" clId="{2A79A0BB-06FA-45F1-A361-4AD55C689C81}" dt="2023-11-09T16:54:24.214" v="832" actId="21"/>
          <ac:picMkLst>
            <pc:docMk/>
            <pc:sldMk cId="4193221854" sldId="260"/>
            <ac:picMk id="3" creationId="{762C7422-5F2A-191F-098D-72EC3292DDD1}"/>
          </ac:picMkLst>
        </pc:picChg>
        <pc:picChg chg="add mod ord">
          <ac:chgData name="VENU MADHAV" userId="ff12edd609ae5cbd" providerId="LiveId" clId="{2A79A0BB-06FA-45F1-A361-4AD55C689C81}" dt="2023-11-09T18:20:36.139" v="976" actId="208"/>
          <ac:picMkLst>
            <pc:docMk/>
            <pc:sldMk cId="4193221854" sldId="260"/>
            <ac:picMk id="9" creationId="{49F4AC24-522C-E7FB-E6D3-264D93CC7DC0}"/>
          </ac:picMkLst>
        </pc:picChg>
        <pc:cxnChg chg="add mod">
          <ac:chgData name="VENU MADHAV" userId="ff12edd609ae5cbd" providerId="LiveId" clId="{2A79A0BB-06FA-45F1-A361-4AD55C689C81}" dt="2023-11-09T18:20:29.032" v="975" actId="14100"/>
          <ac:cxnSpMkLst>
            <pc:docMk/>
            <pc:sldMk cId="4193221854" sldId="260"/>
            <ac:cxnSpMk id="12" creationId="{03EDD0D4-8050-2F33-0025-6655D1FAC22F}"/>
          </ac:cxnSpMkLst>
        </pc:cxnChg>
      </pc:sldChg>
      <pc:sldChg chg="addSp delSp modSp add mod">
        <pc:chgData name="VENU MADHAV" userId="ff12edd609ae5cbd" providerId="LiveId" clId="{2A79A0BB-06FA-45F1-A361-4AD55C689C81}" dt="2023-11-09T19:03:19.965" v="1064"/>
        <pc:sldMkLst>
          <pc:docMk/>
          <pc:sldMk cId="3928145092" sldId="261"/>
        </pc:sldMkLst>
        <pc:spChg chg="mod">
          <ac:chgData name="VENU MADHAV" userId="ff12edd609ae5cbd" providerId="LiveId" clId="{2A79A0BB-06FA-45F1-A361-4AD55C689C81}" dt="2023-11-09T18:15:13.847" v="908" actId="122"/>
          <ac:spMkLst>
            <pc:docMk/>
            <pc:sldMk cId="3928145092" sldId="261"/>
            <ac:spMk id="5" creationId="{6B962238-5819-65D7-C36E-8DED0FC30778}"/>
          </ac:spMkLst>
        </pc:spChg>
        <pc:spChg chg="mod">
          <ac:chgData name="VENU MADHAV" userId="ff12edd609ae5cbd" providerId="LiveId" clId="{2A79A0BB-06FA-45F1-A361-4AD55C689C81}" dt="2023-11-09T18:15:15.711" v="909" actId="122"/>
          <ac:spMkLst>
            <pc:docMk/>
            <pc:sldMk cId="3928145092" sldId="261"/>
            <ac:spMk id="6" creationId="{406B6634-43FE-C2FF-2315-E3DC39505644}"/>
          </ac:spMkLst>
        </pc:spChg>
        <pc:grpChg chg="add mod">
          <ac:chgData name="VENU MADHAV" userId="ff12edd609ae5cbd" providerId="LiveId" clId="{2A79A0BB-06FA-45F1-A361-4AD55C689C81}" dt="2023-11-09T18:15:23.183" v="910" actId="1076"/>
          <ac:grpSpMkLst>
            <pc:docMk/>
            <pc:sldMk cId="3928145092" sldId="261"/>
            <ac:grpSpMk id="4" creationId="{407C68B5-02AA-32A5-212F-31F9E74E903C}"/>
          </ac:grpSpMkLst>
        </pc:grpChg>
        <pc:picChg chg="add mod">
          <ac:chgData name="VENU MADHAV" userId="ff12edd609ae5cbd" providerId="LiveId" clId="{2A79A0BB-06FA-45F1-A361-4AD55C689C81}" dt="2023-11-09T19:03:17.171" v="1060" actId="1076"/>
          <ac:picMkLst>
            <pc:docMk/>
            <pc:sldMk cId="3928145092" sldId="261"/>
            <ac:picMk id="3" creationId="{6376A66E-D36E-DF3A-1BD0-30D8A8BDFF97}"/>
          </ac:picMkLst>
        </pc:picChg>
        <pc:picChg chg="add del mod">
          <ac:chgData name="VENU MADHAV" userId="ff12edd609ae5cbd" providerId="LiveId" clId="{2A79A0BB-06FA-45F1-A361-4AD55C689C81}" dt="2023-11-09T19:03:19.965" v="1064"/>
          <ac:picMkLst>
            <pc:docMk/>
            <pc:sldMk cId="3928145092" sldId="261"/>
            <ac:picMk id="8" creationId="{3DCC4E02-25B0-814A-9ABB-95271180A3F7}"/>
          </ac:picMkLst>
        </pc:picChg>
      </pc:sldChg>
      <pc:sldChg chg="addSp delSp modSp add mod">
        <pc:chgData name="VENU MADHAV" userId="ff12edd609ae5cbd" providerId="LiveId" clId="{2A79A0BB-06FA-45F1-A361-4AD55C689C81}" dt="2023-11-09T18:14:10.603" v="899" actId="478"/>
        <pc:sldMkLst>
          <pc:docMk/>
          <pc:sldMk cId="1199142854" sldId="262"/>
        </pc:sldMkLst>
        <pc:spChg chg="mod">
          <ac:chgData name="VENU MADHAV" userId="ff12edd609ae5cbd" providerId="LiveId" clId="{2A79A0BB-06FA-45F1-A361-4AD55C689C81}" dt="2023-11-09T18:12:04.242" v="893"/>
          <ac:spMkLst>
            <pc:docMk/>
            <pc:sldMk cId="1199142854" sldId="262"/>
            <ac:spMk id="4" creationId="{5E7A81FF-70C8-312F-9FD1-6C107A237D9A}"/>
          </ac:spMkLst>
        </pc:spChg>
        <pc:spChg chg="mod">
          <ac:chgData name="VENU MADHAV" userId="ff12edd609ae5cbd" providerId="LiveId" clId="{2A79A0BB-06FA-45F1-A361-4AD55C689C81}" dt="2023-11-09T18:12:04.242" v="893"/>
          <ac:spMkLst>
            <pc:docMk/>
            <pc:sldMk cId="1199142854" sldId="262"/>
            <ac:spMk id="5" creationId="{46A96ACF-0D12-3C55-C24B-9D29AE795BD0}"/>
          </ac:spMkLst>
        </pc:spChg>
        <pc:grpChg chg="add mod">
          <ac:chgData name="VENU MADHAV" userId="ff12edd609ae5cbd" providerId="LiveId" clId="{2A79A0BB-06FA-45F1-A361-4AD55C689C81}" dt="2023-11-09T18:12:04.242" v="893"/>
          <ac:grpSpMkLst>
            <pc:docMk/>
            <pc:sldMk cId="1199142854" sldId="262"/>
            <ac:grpSpMk id="3" creationId="{4EDDE5D8-1F02-592F-433F-C4855E54F07C}"/>
          </ac:grpSpMkLst>
        </pc:grpChg>
        <pc:picChg chg="add mod">
          <ac:chgData name="VENU MADHAV" userId="ff12edd609ae5cbd" providerId="LiveId" clId="{2A79A0BB-06FA-45F1-A361-4AD55C689C81}" dt="2023-11-09T18:12:18.996" v="894" actId="1076"/>
          <ac:picMkLst>
            <pc:docMk/>
            <pc:sldMk cId="1199142854" sldId="262"/>
            <ac:picMk id="2" creationId="{B50E4890-3B8F-2095-0B25-C184DF02BA43}"/>
          </ac:picMkLst>
        </pc:picChg>
        <pc:picChg chg="add del mod">
          <ac:chgData name="VENU MADHAV" userId="ff12edd609ae5cbd" providerId="LiveId" clId="{2A79A0BB-06FA-45F1-A361-4AD55C689C81}" dt="2023-11-09T18:14:10.603" v="899" actId="478"/>
          <ac:picMkLst>
            <pc:docMk/>
            <pc:sldMk cId="1199142854" sldId="262"/>
            <ac:picMk id="7" creationId="{79AE33AD-CD01-F269-0CB3-8AC2A302053A}"/>
          </ac:picMkLst>
        </pc:picChg>
      </pc:sldChg>
      <pc:sldChg chg="addSp modSp add mod">
        <pc:chgData name="VENU MADHAV" userId="ff12edd609ae5cbd" providerId="LiveId" clId="{2A79A0BB-06FA-45F1-A361-4AD55C689C81}" dt="2023-11-09T18:10:08.042" v="892" actId="208"/>
        <pc:sldMkLst>
          <pc:docMk/>
          <pc:sldMk cId="1283530982" sldId="263"/>
        </pc:sldMkLst>
        <pc:spChg chg="add mod">
          <ac:chgData name="VENU MADHAV" userId="ff12edd609ae5cbd" providerId="LiveId" clId="{2A79A0BB-06FA-45F1-A361-4AD55C689C81}" dt="2023-11-09T18:09:53.258" v="890" actId="164"/>
          <ac:spMkLst>
            <pc:docMk/>
            <pc:sldMk cId="1283530982" sldId="263"/>
            <ac:spMk id="4" creationId="{7533BA32-0E07-6A80-2C8E-1A385969D61B}"/>
          </ac:spMkLst>
        </pc:spChg>
        <pc:spChg chg="add mod ord">
          <ac:chgData name="VENU MADHAV" userId="ff12edd609ae5cbd" providerId="LiveId" clId="{2A79A0BB-06FA-45F1-A361-4AD55C689C81}" dt="2023-11-09T18:10:02.077" v="891" actId="1582"/>
          <ac:spMkLst>
            <pc:docMk/>
            <pc:sldMk cId="1283530982" sldId="263"/>
            <ac:spMk id="5" creationId="{EFFDC3CC-EECB-8BAA-0FC5-54DB832EC17A}"/>
          </ac:spMkLst>
        </pc:spChg>
        <pc:grpChg chg="add mod">
          <ac:chgData name="VENU MADHAV" userId="ff12edd609ae5cbd" providerId="LiveId" clId="{2A79A0BB-06FA-45F1-A361-4AD55C689C81}" dt="2023-11-09T18:09:53.258" v="890" actId="164"/>
          <ac:grpSpMkLst>
            <pc:docMk/>
            <pc:sldMk cId="1283530982" sldId="263"/>
            <ac:grpSpMk id="6" creationId="{631EB9B9-6832-2675-CED1-17AE15280CAA}"/>
          </ac:grpSpMkLst>
        </pc:grpChg>
        <pc:picChg chg="add mod">
          <ac:chgData name="VENU MADHAV" userId="ff12edd609ae5cbd" providerId="LiveId" clId="{2A79A0BB-06FA-45F1-A361-4AD55C689C81}" dt="2023-11-09T18:10:08.042" v="892" actId="208"/>
          <ac:picMkLst>
            <pc:docMk/>
            <pc:sldMk cId="1283530982" sldId="263"/>
            <ac:picMk id="3" creationId="{C69C529F-DF70-A28C-2E49-A44F6AC8EDB1}"/>
          </ac:picMkLst>
        </pc:picChg>
      </pc:sldChg>
      <pc:sldChg chg="addSp delSp modSp add mod ord">
        <pc:chgData name="VENU MADHAV" userId="ff12edd609ae5cbd" providerId="LiveId" clId="{2A79A0BB-06FA-45F1-A361-4AD55C689C81}" dt="2023-11-09T19:22:52.829" v="1385" actId="1076"/>
        <pc:sldMkLst>
          <pc:docMk/>
          <pc:sldMk cId="3137866953" sldId="264"/>
        </pc:sldMkLst>
        <pc:spChg chg="add del mod">
          <ac:chgData name="VENU MADHAV" userId="ff12edd609ae5cbd" providerId="LiveId" clId="{2A79A0BB-06FA-45F1-A361-4AD55C689C81}" dt="2023-11-09T19:19:55.346" v="1198" actId="21"/>
          <ac:spMkLst>
            <pc:docMk/>
            <pc:sldMk cId="3137866953" sldId="264"/>
            <ac:spMk id="2" creationId="{A56CF786-5178-0504-84A1-BE2770D2CD05}"/>
          </ac:spMkLst>
        </pc:spChg>
        <pc:spChg chg="add del">
          <ac:chgData name="VENU MADHAV" userId="ff12edd609ae5cbd" providerId="LiveId" clId="{2A79A0BB-06FA-45F1-A361-4AD55C689C81}" dt="2023-11-09T16:47:52.822" v="596" actId="22"/>
          <ac:spMkLst>
            <pc:docMk/>
            <pc:sldMk cId="3137866953" sldId="264"/>
            <ac:spMk id="4" creationId="{040CB55A-ED65-0D89-6533-613D0DD781A6}"/>
          </ac:spMkLst>
        </pc:spChg>
        <pc:spChg chg="add mod">
          <ac:chgData name="VENU MADHAV" userId="ff12edd609ae5cbd" providerId="LiveId" clId="{2A79A0BB-06FA-45F1-A361-4AD55C689C81}" dt="2023-11-09T19:22:22.342" v="1375" actId="1076"/>
          <ac:spMkLst>
            <pc:docMk/>
            <pc:sldMk cId="3137866953" sldId="264"/>
            <ac:spMk id="7" creationId="{AB236115-179C-3C4C-2474-6722633D2525}"/>
          </ac:spMkLst>
        </pc:spChg>
        <pc:spChg chg="add mod">
          <ac:chgData name="VENU MADHAV" userId="ff12edd609ae5cbd" providerId="LiveId" clId="{2A79A0BB-06FA-45F1-A361-4AD55C689C81}" dt="2023-11-09T19:22:27.669" v="1376" actId="1076"/>
          <ac:spMkLst>
            <pc:docMk/>
            <pc:sldMk cId="3137866953" sldId="264"/>
            <ac:spMk id="8" creationId="{DAD40DC9-29C6-5A07-82B4-4D7F137EABA9}"/>
          </ac:spMkLst>
        </pc:spChg>
        <pc:spChg chg="add mod">
          <ac:chgData name="VENU MADHAV" userId="ff12edd609ae5cbd" providerId="LiveId" clId="{2A79A0BB-06FA-45F1-A361-4AD55C689C81}" dt="2023-11-09T19:22:46.657" v="1384" actId="1076"/>
          <ac:spMkLst>
            <pc:docMk/>
            <pc:sldMk cId="3137866953" sldId="264"/>
            <ac:spMk id="12" creationId="{5C415331-165F-4E97-08B9-06BA24F504EB}"/>
          </ac:spMkLst>
        </pc:spChg>
        <pc:spChg chg="add mod">
          <ac:chgData name="VENU MADHAV" userId="ff12edd609ae5cbd" providerId="LiveId" clId="{2A79A0BB-06FA-45F1-A361-4AD55C689C81}" dt="2023-11-09T19:22:52.829" v="1385" actId="1076"/>
          <ac:spMkLst>
            <pc:docMk/>
            <pc:sldMk cId="3137866953" sldId="264"/>
            <ac:spMk id="13" creationId="{B08BEDE4-50A4-DBAD-5213-74972AFC5A44}"/>
          </ac:spMkLst>
        </pc:spChg>
        <pc:picChg chg="add mod">
          <ac:chgData name="VENU MADHAV" userId="ff12edd609ae5cbd" providerId="LiveId" clId="{2A79A0BB-06FA-45F1-A361-4AD55C689C81}" dt="2023-11-09T16:48:28.105" v="608" actId="208"/>
          <ac:picMkLst>
            <pc:docMk/>
            <pc:sldMk cId="3137866953" sldId="264"/>
            <ac:picMk id="6" creationId="{A6455ED9-BD61-DE82-5A77-BA6E125B99E9}"/>
          </ac:picMkLst>
        </pc:picChg>
        <pc:cxnChg chg="add mod">
          <ac:chgData name="VENU MADHAV" userId="ff12edd609ae5cbd" providerId="LiveId" clId="{2A79A0BB-06FA-45F1-A361-4AD55C689C81}" dt="2023-11-09T19:22:18.214" v="1374" actId="1076"/>
          <ac:cxnSpMkLst>
            <pc:docMk/>
            <pc:sldMk cId="3137866953" sldId="264"/>
            <ac:cxnSpMk id="10" creationId="{BABDA5C8-A5F7-5EE9-C739-4982444E8E2E}"/>
          </ac:cxnSpMkLst>
        </pc:cxnChg>
      </pc:sldChg>
      <pc:sldChg chg="addSp delSp modSp add del mod ord">
        <pc:chgData name="VENU MADHAV" userId="ff12edd609ae5cbd" providerId="LiveId" clId="{2A79A0BB-06FA-45F1-A361-4AD55C689C81}" dt="2023-11-09T19:05:49.632" v="1098"/>
        <pc:sldMkLst>
          <pc:docMk/>
          <pc:sldMk cId="4275963516" sldId="265"/>
        </pc:sldMkLst>
        <pc:spChg chg="del mod">
          <ac:chgData name="VENU MADHAV" userId="ff12edd609ae5cbd" providerId="LiveId" clId="{2A79A0BB-06FA-45F1-A361-4AD55C689C81}" dt="2023-11-09T19:03:24.448" v="1065" actId="478"/>
          <ac:spMkLst>
            <pc:docMk/>
            <pc:sldMk cId="4275963516" sldId="265"/>
            <ac:spMk id="2" creationId="{10EA219E-9570-0CDB-3E48-7026DA1C1B96}"/>
          </ac:spMkLst>
        </pc:spChg>
        <pc:spChg chg="add del mod">
          <ac:chgData name="VENU MADHAV" userId="ff12edd609ae5cbd" providerId="LiveId" clId="{2A79A0BB-06FA-45F1-A361-4AD55C689C81}" dt="2023-11-09T18:09:11.118" v="881" actId="21"/>
          <ac:spMkLst>
            <pc:docMk/>
            <pc:sldMk cId="4275963516" sldId="265"/>
            <ac:spMk id="6" creationId="{014FF20A-30F6-4682-25D1-7DF2CF50A838}"/>
          </ac:spMkLst>
        </pc:spChg>
        <pc:spChg chg="del">
          <ac:chgData name="VENU MADHAV" userId="ff12edd609ae5cbd" providerId="LiveId" clId="{2A79A0BB-06FA-45F1-A361-4AD55C689C81}" dt="2023-11-09T16:57:38.257" v="850" actId="478"/>
          <ac:spMkLst>
            <pc:docMk/>
            <pc:sldMk cId="4275963516" sldId="265"/>
            <ac:spMk id="7" creationId="{B1065A74-895B-21A3-9599-C9AE61AE0A01}"/>
          </ac:spMkLst>
        </pc:spChg>
        <pc:spChg chg="add mod">
          <ac:chgData name="VENU MADHAV" userId="ff12edd609ae5cbd" providerId="LiveId" clId="{2A79A0BB-06FA-45F1-A361-4AD55C689C81}" dt="2023-11-09T19:04:33.756" v="1096" actId="1076"/>
          <ac:spMkLst>
            <pc:docMk/>
            <pc:sldMk cId="4275963516" sldId="265"/>
            <ac:spMk id="11" creationId="{210B432E-B298-A8F7-74CC-59F269D8BFDB}"/>
          </ac:spMkLst>
        </pc:spChg>
        <pc:picChg chg="del">
          <ac:chgData name="VENU MADHAV" userId="ff12edd609ae5cbd" providerId="LiveId" clId="{2A79A0BB-06FA-45F1-A361-4AD55C689C81}" dt="2023-11-09T16:57:35.179" v="849" actId="478"/>
          <ac:picMkLst>
            <pc:docMk/>
            <pc:sldMk cId="4275963516" sldId="265"/>
            <ac:picMk id="3" creationId="{762C7422-5F2A-191F-098D-72EC3292DDD1}"/>
          </ac:picMkLst>
        </pc:picChg>
        <pc:picChg chg="add del mod">
          <ac:chgData name="VENU MADHAV" userId="ff12edd609ae5cbd" providerId="LiveId" clId="{2A79A0BB-06FA-45F1-A361-4AD55C689C81}" dt="2023-11-09T18:07:14.211" v="867" actId="21"/>
          <ac:picMkLst>
            <pc:docMk/>
            <pc:sldMk cId="4275963516" sldId="265"/>
            <ac:picMk id="5" creationId="{F63DEB38-D015-6095-A41B-362424270C86}"/>
          </ac:picMkLst>
        </pc:picChg>
        <pc:picChg chg="del">
          <ac:chgData name="VENU MADHAV" userId="ff12edd609ae5cbd" providerId="LiveId" clId="{2A79A0BB-06FA-45F1-A361-4AD55C689C81}" dt="2023-11-09T16:57:32.982" v="848" actId="478"/>
          <ac:picMkLst>
            <pc:docMk/>
            <pc:sldMk cId="4275963516" sldId="265"/>
            <ac:picMk id="9" creationId="{49F4AC24-522C-E7FB-E6D3-264D93CC7DC0}"/>
          </ac:picMkLst>
        </pc:picChg>
        <pc:picChg chg="add mod">
          <ac:chgData name="VENU MADHAV" userId="ff12edd609ae5cbd" providerId="LiveId" clId="{2A79A0BB-06FA-45F1-A361-4AD55C689C81}" dt="2023-11-09T19:03:41.762" v="1069" actId="14100"/>
          <ac:picMkLst>
            <pc:docMk/>
            <pc:sldMk cId="4275963516" sldId="265"/>
            <ac:picMk id="10" creationId="{1B53B12A-0681-F48C-B936-102381413666}"/>
          </ac:picMkLst>
        </pc:picChg>
      </pc:sldChg>
      <pc:sldChg chg="addSp delSp modSp add del mod">
        <pc:chgData name="VENU MADHAV" userId="ff12edd609ae5cbd" providerId="LiveId" clId="{2A79A0BB-06FA-45F1-A361-4AD55C689C81}" dt="2023-11-09T19:19:15.119" v="1197" actId="2696"/>
        <pc:sldMkLst>
          <pc:docMk/>
          <pc:sldMk cId="2279024608" sldId="266"/>
        </pc:sldMkLst>
        <pc:spChg chg="mod">
          <ac:chgData name="VENU MADHAV" userId="ff12edd609ae5cbd" providerId="LiveId" clId="{2A79A0BB-06FA-45F1-A361-4AD55C689C81}" dt="2023-11-09T18:15:54.410" v="916"/>
          <ac:spMkLst>
            <pc:docMk/>
            <pc:sldMk cId="2279024608" sldId="266"/>
            <ac:spMk id="7" creationId="{0EFED9C9-A40B-6D8C-9FE1-EBC8A0D09730}"/>
          </ac:spMkLst>
        </pc:spChg>
        <pc:spChg chg="mod">
          <ac:chgData name="VENU MADHAV" userId="ff12edd609ae5cbd" providerId="LiveId" clId="{2A79A0BB-06FA-45F1-A361-4AD55C689C81}" dt="2023-11-09T18:16:07.827" v="920" actId="14100"/>
          <ac:spMkLst>
            <pc:docMk/>
            <pc:sldMk cId="2279024608" sldId="266"/>
            <ac:spMk id="8" creationId="{C44AE7BF-2EDD-57E4-A756-71AD1D280DE2}"/>
          </ac:spMkLst>
        </pc:spChg>
        <pc:spChg chg="mod">
          <ac:chgData name="VENU MADHAV" userId="ff12edd609ae5cbd" providerId="LiveId" clId="{2A79A0BB-06FA-45F1-A361-4AD55C689C81}" dt="2023-11-09T18:16:53.770" v="948" actId="14100"/>
          <ac:spMkLst>
            <pc:docMk/>
            <pc:sldMk cId="2279024608" sldId="266"/>
            <ac:spMk id="10" creationId="{2F7D9484-47C6-9296-8D84-A069DB0D636F}"/>
          </ac:spMkLst>
        </pc:spChg>
        <pc:spChg chg="mod">
          <ac:chgData name="VENU MADHAV" userId="ff12edd609ae5cbd" providerId="LiveId" clId="{2A79A0BB-06FA-45F1-A361-4AD55C689C81}" dt="2023-11-09T18:16:45.289" v="945" actId="14100"/>
          <ac:spMkLst>
            <pc:docMk/>
            <pc:sldMk cId="2279024608" sldId="266"/>
            <ac:spMk id="11" creationId="{8C1FC7BF-B861-59C0-EA36-4D7F5F8EB019}"/>
          </ac:spMkLst>
        </pc:spChg>
        <pc:spChg chg="add mod">
          <ac:chgData name="VENU MADHAV" userId="ff12edd609ae5cbd" providerId="LiveId" clId="{2A79A0BB-06FA-45F1-A361-4AD55C689C81}" dt="2023-11-09T19:12:10.618" v="1150" actId="164"/>
          <ac:spMkLst>
            <pc:docMk/>
            <pc:sldMk cId="2279024608" sldId="266"/>
            <ac:spMk id="14" creationId="{BDEBB63C-A8AF-C636-4FA2-1975C8FC743B}"/>
          </ac:spMkLst>
        </pc:spChg>
        <pc:grpChg chg="add mod">
          <ac:chgData name="VENU MADHAV" userId="ff12edd609ae5cbd" providerId="LiveId" clId="{2A79A0BB-06FA-45F1-A361-4AD55C689C81}" dt="2023-11-09T18:17:33.251" v="952" actId="14100"/>
          <ac:grpSpMkLst>
            <pc:docMk/>
            <pc:sldMk cId="2279024608" sldId="266"/>
            <ac:grpSpMk id="6" creationId="{3714B53B-2A34-FEBC-F283-1D6CFE916717}"/>
          </ac:grpSpMkLst>
        </pc:grpChg>
        <pc:grpChg chg="add mod">
          <ac:chgData name="VENU MADHAV" userId="ff12edd609ae5cbd" providerId="LiveId" clId="{2A79A0BB-06FA-45F1-A361-4AD55C689C81}" dt="2023-11-09T19:10:12.507" v="1105" actId="1076"/>
          <ac:grpSpMkLst>
            <pc:docMk/>
            <pc:sldMk cId="2279024608" sldId="266"/>
            <ac:grpSpMk id="9" creationId="{B43C4253-232D-0D33-6496-6B3040EA0F3B}"/>
          </ac:grpSpMkLst>
        </pc:grpChg>
        <pc:grpChg chg="add del mod">
          <ac:chgData name="VENU MADHAV" userId="ff12edd609ae5cbd" providerId="LiveId" clId="{2A79A0BB-06FA-45F1-A361-4AD55C689C81}" dt="2023-11-09T19:12:17.237" v="1153" actId="21"/>
          <ac:grpSpMkLst>
            <pc:docMk/>
            <pc:sldMk cId="2279024608" sldId="266"/>
            <ac:grpSpMk id="15" creationId="{74AE1EA5-BE5C-7CA4-B734-A85C1C349F68}"/>
          </ac:grpSpMkLst>
        </pc:grpChg>
        <pc:picChg chg="add del mod">
          <ac:chgData name="VENU MADHAV" userId="ff12edd609ae5cbd" providerId="LiveId" clId="{2A79A0BB-06FA-45F1-A361-4AD55C689C81}" dt="2023-11-09T19:12:14.554" v="1152" actId="21"/>
          <ac:picMkLst>
            <pc:docMk/>
            <pc:sldMk cId="2279024608" sldId="266"/>
            <ac:picMk id="3" creationId="{4C1E06F8-8355-1150-164D-D9CAB0A72FD6}"/>
          </ac:picMkLst>
        </pc:picChg>
        <pc:picChg chg="add del mod">
          <ac:chgData name="VENU MADHAV" userId="ff12edd609ae5cbd" providerId="LiveId" clId="{2A79A0BB-06FA-45F1-A361-4AD55C689C81}" dt="2023-11-09T18:15:48.416" v="915"/>
          <ac:picMkLst>
            <pc:docMk/>
            <pc:sldMk cId="2279024608" sldId="266"/>
            <ac:picMk id="5" creationId="{FD740AF9-1789-FA45-F7C2-48AC6C9F51FB}"/>
          </ac:picMkLst>
        </pc:picChg>
        <pc:picChg chg="add mod">
          <ac:chgData name="VENU MADHAV" userId="ff12edd609ae5cbd" providerId="LiveId" clId="{2A79A0BB-06FA-45F1-A361-4AD55C689C81}" dt="2023-11-09T19:12:10.618" v="1150" actId="164"/>
          <ac:picMkLst>
            <pc:docMk/>
            <pc:sldMk cId="2279024608" sldId="266"/>
            <ac:picMk id="13" creationId="{8AC5CEB7-9E73-0992-8059-71BCA4D5110E}"/>
          </ac:picMkLst>
        </pc:picChg>
        <pc:picChg chg="add mod">
          <ac:chgData name="VENU MADHAV" userId="ff12edd609ae5cbd" providerId="LiveId" clId="{2A79A0BB-06FA-45F1-A361-4AD55C689C81}" dt="2023-11-09T19:14:23.072" v="1181" actId="14100"/>
          <ac:picMkLst>
            <pc:docMk/>
            <pc:sldMk cId="2279024608" sldId="266"/>
            <ac:picMk id="17" creationId="{82A26FE3-3FC6-8A16-902D-AF442CD44469}"/>
          </ac:picMkLst>
        </pc:picChg>
      </pc:sldChg>
      <pc:sldChg chg="addSp modSp add mod">
        <pc:chgData name="VENU MADHAV" userId="ff12edd609ae5cbd" providerId="LiveId" clId="{2A79A0BB-06FA-45F1-A361-4AD55C689C81}" dt="2023-11-09T18:18:03.464" v="956" actId="1076"/>
        <pc:sldMkLst>
          <pc:docMk/>
          <pc:sldMk cId="1127480143" sldId="267"/>
        </pc:sldMkLst>
        <pc:spChg chg="mod">
          <ac:chgData name="VENU MADHAV" userId="ff12edd609ae5cbd" providerId="LiveId" clId="{2A79A0BB-06FA-45F1-A361-4AD55C689C81}" dt="2023-11-09T18:17:52.114" v="955"/>
          <ac:spMkLst>
            <pc:docMk/>
            <pc:sldMk cId="1127480143" sldId="267"/>
            <ac:spMk id="4" creationId="{8EF3070F-1369-91B3-968F-9A28BAE3EA3D}"/>
          </ac:spMkLst>
        </pc:spChg>
        <pc:spChg chg="mod">
          <ac:chgData name="VENU MADHAV" userId="ff12edd609ae5cbd" providerId="LiveId" clId="{2A79A0BB-06FA-45F1-A361-4AD55C689C81}" dt="2023-11-09T18:17:52.114" v="955"/>
          <ac:spMkLst>
            <pc:docMk/>
            <pc:sldMk cId="1127480143" sldId="267"/>
            <ac:spMk id="5" creationId="{6CF856F9-4A2E-D3CE-EB0E-30959866DDEF}"/>
          </ac:spMkLst>
        </pc:spChg>
        <pc:grpChg chg="add mod">
          <ac:chgData name="VENU MADHAV" userId="ff12edd609ae5cbd" providerId="LiveId" clId="{2A79A0BB-06FA-45F1-A361-4AD55C689C81}" dt="2023-11-09T18:18:03.464" v="956" actId="1076"/>
          <ac:grpSpMkLst>
            <pc:docMk/>
            <pc:sldMk cId="1127480143" sldId="267"/>
            <ac:grpSpMk id="3" creationId="{5130D86C-45F9-1F1E-3957-26BEAB3B3C5E}"/>
          </ac:grpSpMkLst>
        </pc:grpChg>
        <pc:picChg chg="add mod">
          <ac:chgData name="VENU MADHAV" userId="ff12edd609ae5cbd" providerId="LiveId" clId="{2A79A0BB-06FA-45F1-A361-4AD55C689C81}" dt="2023-11-09T18:17:17.473" v="950" actId="14100"/>
          <ac:picMkLst>
            <pc:docMk/>
            <pc:sldMk cId="1127480143" sldId="267"/>
            <ac:picMk id="2" creationId="{36C89FD4-8080-E12E-E389-69CCDBE064D2}"/>
          </ac:picMkLst>
        </pc:picChg>
      </pc:sldChg>
      <pc:sldChg chg="addSp delSp modSp add mod">
        <pc:chgData name="VENU MADHAV" userId="ff12edd609ae5cbd" providerId="LiveId" clId="{2A79A0BB-06FA-45F1-A361-4AD55C689C81}" dt="2023-11-09T19:23:24.712" v="1392" actId="478"/>
        <pc:sldMkLst>
          <pc:docMk/>
          <pc:sldMk cId="2339894842" sldId="268"/>
        </pc:sldMkLst>
        <pc:spChg chg="mod">
          <ac:chgData name="VENU MADHAV" userId="ff12edd609ae5cbd" providerId="LiveId" clId="{2A79A0BB-06FA-45F1-A361-4AD55C689C81}" dt="2023-11-09T18:18:32.591" v="959"/>
          <ac:spMkLst>
            <pc:docMk/>
            <pc:sldMk cId="2339894842" sldId="268"/>
            <ac:spMk id="5" creationId="{244EDFC5-D70F-089C-6879-9C8EC034B4B6}"/>
          </ac:spMkLst>
        </pc:spChg>
        <pc:spChg chg="mod">
          <ac:chgData name="VENU MADHAV" userId="ff12edd609ae5cbd" providerId="LiveId" clId="{2A79A0BB-06FA-45F1-A361-4AD55C689C81}" dt="2023-11-09T18:18:32.591" v="959"/>
          <ac:spMkLst>
            <pc:docMk/>
            <pc:sldMk cId="2339894842" sldId="268"/>
            <ac:spMk id="6" creationId="{D430D06F-5BA8-C6F7-A393-9A3100623C94}"/>
          </ac:spMkLst>
        </pc:spChg>
        <pc:spChg chg="mod">
          <ac:chgData name="VENU MADHAV" userId="ff12edd609ae5cbd" providerId="LiveId" clId="{2A79A0BB-06FA-45F1-A361-4AD55C689C81}" dt="2023-11-09T19:12:21.990" v="1154"/>
          <ac:spMkLst>
            <pc:docMk/>
            <pc:sldMk cId="2339894842" sldId="268"/>
            <ac:spMk id="11" creationId="{1D7D906F-74CD-2E40-58A3-6CDB2EFA20E1}"/>
          </ac:spMkLst>
        </pc:spChg>
        <pc:spChg chg="mod">
          <ac:chgData name="VENU MADHAV" userId="ff12edd609ae5cbd" providerId="LiveId" clId="{2A79A0BB-06FA-45F1-A361-4AD55C689C81}" dt="2023-11-09T19:13:24.181" v="1165"/>
          <ac:spMkLst>
            <pc:docMk/>
            <pc:sldMk cId="2339894842" sldId="268"/>
            <ac:spMk id="14" creationId="{DDBAD2DA-1EEB-007A-E50C-EBDE3B965ECA}"/>
          </ac:spMkLst>
        </pc:spChg>
        <pc:grpChg chg="add mod">
          <ac:chgData name="VENU MADHAV" userId="ff12edd609ae5cbd" providerId="LiveId" clId="{2A79A0BB-06FA-45F1-A361-4AD55C689C81}" dt="2023-11-09T18:18:39.157" v="960" actId="1076"/>
          <ac:grpSpMkLst>
            <pc:docMk/>
            <pc:sldMk cId="2339894842" sldId="268"/>
            <ac:grpSpMk id="4" creationId="{C200002D-1E8F-0B60-73B3-E6F010013636}"/>
          </ac:grpSpMkLst>
        </pc:grpChg>
        <pc:grpChg chg="add del mod">
          <ac:chgData name="VENU MADHAV" userId="ff12edd609ae5cbd" providerId="LiveId" clId="{2A79A0BB-06FA-45F1-A361-4AD55C689C81}" dt="2023-11-09T19:13:23.409" v="1164" actId="478"/>
          <ac:grpSpMkLst>
            <pc:docMk/>
            <pc:sldMk cId="2339894842" sldId="268"/>
            <ac:grpSpMk id="9" creationId="{00E91A3D-8295-63C0-99D9-53185882D129}"/>
          </ac:grpSpMkLst>
        </pc:grpChg>
        <pc:grpChg chg="add mod">
          <ac:chgData name="VENU MADHAV" userId="ff12edd609ae5cbd" providerId="LiveId" clId="{2A79A0BB-06FA-45F1-A361-4AD55C689C81}" dt="2023-11-09T19:13:56.777" v="1171" actId="14100"/>
          <ac:grpSpMkLst>
            <pc:docMk/>
            <pc:sldMk cId="2339894842" sldId="268"/>
            <ac:grpSpMk id="12" creationId="{93820B02-61F7-5FDC-77CB-6E47E71E17A8}"/>
          </ac:grpSpMkLst>
        </pc:grpChg>
        <pc:picChg chg="add del mod">
          <ac:chgData name="VENU MADHAV" userId="ff12edd609ae5cbd" providerId="LiveId" clId="{2A79A0BB-06FA-45F1-A361-4AD55C689C81}" dt="2023-11-09T19:23:24.712" v="1392" actId="478"/>
          <ac:picMkLst>
            <pc:docMk/>
            <pc:sldMk cId="2339894842" sldId="268"/>
            <ac:picMk id="3" creationId="{2867EFC6-48A3-C6D8-7C76-301A13AC2DB0}"/>
          </ac:picMkLst>
        </pc:picChg>
        <pc:picChg chg="add del mod">
          <ac:chgData name="VENU MADHAV" userId="ff12edd609ae5cbd" providerId="LiveId" clId="{2A79A0BB-06FA-45F1-A361-4AD55C689C81}" dt="2023-11-09T18:23:39.665" v="981" actId="478"/>
          <ac:picMkLst>
            <pc:docMk/>
            <pc:sldMk cId="2339894842" sldId="268"/>
            <ac:picMk id="8" creationId="{F6A2736D-2979-8C6C-39EE-F53CB9497D52}"/>
          </ac:picMkLst>
        </pc:picChg>
        <pc:picChg chg="mod">
          <ac:chgData name="VENU MADHAV" userId="ff12edd609ae5cbd" providerId="LiveId" clId="{2A79A0BB-06FA-45F1-A361-4AD55C689C81}" dt="2023-11-09T19:12:21.990" v="1154"/>
          <ac:picMkLst>
            <pc:docMk/>
            <pc:sldMk cId="2339894842" sldId="268"/>
            <ac:picMk id="10" creationId="{8506D4D9-96B9-2851-D448-80B26CEC5D6F}"/>
          </ac:picMkLst>
        </pc:picChg>
        <pc:picChg chg="mod">
          <ac:chgData name="VENU MADHAV" userId="ff12edd609ae5cbd" providerId="LiveId" clId="{2A79A0BB-06FA-45F1-A361-4AD55C689C81}" dt="2023-11-09T19:13:24.181" v="1165"/>
          <ac:picMkLst>
            <pc:docMk/>
            <pc:sldMk cId="2339894842" sldId="268"/>
            <ac:picMk id="13" creationId="{7D15A3C8-FA68-4865-1323-E7CBBCA4B86B}"/>
          </ac:picMkLst>
        </pc:picChg>
        <pc:picChg chg="add del mod">
          <ac:chgData name="VENU MADHAV" userId="ff12edd609ae5cbd" providerId="LiveId" clId="{2A79A0BB-06FA-45F1-A361-4AD55C689C81}" dt="2023-11-09T19:23:24.231" v="1391"/>
          <ac:picMkLst>
            <pc:docMk/>
            <pc:sldMk cId="2339894842" sldId="268"/>
            <ac:picMk id="16" creationId="{578D054A-9232-2650-074D-3D215E707B51}"/>
          </ac:picMkLst>
        </pc:picChg>
      </pc:sldChg>
      <pc:sldChg chg="addSp delSp modSp add mod">
        <pc:chgData name="VENU MADHAV" userId="ff12edd609ae5cbd" providerId="LiveId" clId="{2A79A0BB-06FA-45F1-A361-4AD55C689C81}" dt="2023-11-09T19:16:30.392" v="1191" actId="1076"/>
        <pc:sldMkLst>
          <pc:docMk/>
          <pc:sldMk cId="2211403570" sldId="269"/>
        </pc:sldMkLst>
        <pc:picChg chg="del">
          <ac:chgData name="VENU MADHAV" userId="ff12edd609ae5cbd" providerId="LiveId" clId="{2A79A0BB-06FA-45F1-A361-4AD55C689C81}" dt="2023-11-09T19:15:57.841" v="1183" actId="478"/>
          <ac:picMkLst>
            <pc:docMk/>
            <pc:sldMk cId="2211403570" sldId="269"/>
            <ac:picMk id="3" creationId="{4C1E06F8-8355-1150-164D-D9CAB0A72FD6}"/>
          </ac:picMkLst>
        </pc:picChg>
        <pc:picChg chg="add mod ord">
          <ac:chgData name="VENU MADHAV" userId="ff12edd609ae5cbd" providerId="LiveId" clId="{2A79A0BB-06FA-45F1-A361-4AD55C689C81}" dt="2023-11-09T19:16:20.958" v="1187" actId="1076"/>
          <ac:picMkLst>
            <pc:docMk/>
            <pc:sldMk cId="2211403570" sldId="269"/>
            <ac:picMk id="4" creationId="{9F90AD3F-4A03-D758-194A-724529B65BCA}"/>
          </ac:picMkLst>
        </pc:picChg>
        <pc:picChg chg="mod">
          <ac:chgData name="VENU MADHAV" userId="ff12edd609ae5cbd" providerId="LiveId" clId="{2A79A0BB-06FA-45F1-A361-4AD55C689C81}" dt="2023-11-09T19:16:30.392" v="1191" actId="1076"/>
          <ac:picMkLst>
            <pc:docMk/>
            <pc:sldMk cId="2211403570" sldId="269"/>
            <ac:picMk id="17" creationId="{82A26FE3-3FC6-8A16-902D-AF442CD44469}"/>
          </ac:picMkLst>
        </pc:picChg>
      </pc:sldChg>
      <pc:sldChg chg="add del">
        <pc:chgData name="VENU MADHAV" userId="ff12edd609ae5cbd" providerId="LiveId" clId="{2A79A0BB-06FA-45F1-A361-4AD55C689C81}" dt="2023-11-09T19:12:36.122" v="1158" actId="2696"/>
        <pc:sldMkLst>
          <pc:docMk/>
          <pc:sldMk cId="3012259578" sldId="269"/>
        </pc:sldMkLst>
      </pc:sldChg>
      <pc:sldChg chg="addSp delSp modSp add del">
        <pc:chgData name="VENU MADHAV" userId="ff12edd609ae5cbd" providerId="LiveId" clId="{2A79A0BB-06FA-45F1-A361-4AD55C689C81}" dt="2023-11-09T19:23:25.449" v="1393" actId="2890"/>
        <pc:sldMkLst>
          <pc:docMk/>
          <pc:sldMk cId="1702448583" sldId="270"/>
        </pc:sldMkLst>
        <pc:picChg chg="add del mod">
          <ac:chgData name="VENU MADHAV" userId="ff12edd609ae5cbd" providerId="LiveId" clId="{2A79A0BB-06FA-45F1-A361-4AD55C689C81}" dt="2023-11-09T19:23:23.738" v="1390"/>
          <ac:picMkLst>
            <pc:docMk/>
            <pc:sldMk cId="1702448583" sldId="270"/>
            <ac:picMk id="7" creationId="{6F0A431D-505D-A949-0E43-197836F70CF5}"/>
          </ac:picMkLst>
        </pc:picChg>
      </pc:sldChg>
      <pc:sldChg chg="addSp delSp add del mod">
        <pc:chgData name="VENU MADHAV" userId="ff12edd609ae5cbd" providerId="LiveId" clId="{2A79A0BB-06FA-45F1-A361-4AD55C689C81}" dt="2023-11-09T16:36:18.902" v="451"/>
        <pc:sldMkLst>
          <pc:docMk/>
          <pc:sldMk cId="0" sldId="271"/>
        </pc:sldMkLst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3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4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5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6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7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8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9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0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1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2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3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4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5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6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7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8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19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0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1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2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3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4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5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6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7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8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29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30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5.313" v="437" actId="478"/>
          <ac:spMkLst>
            <pc:docMk/>
            <pc:sldMk cId="0" sldId="271"/>
            <ac:spMk id="31" creationId="{00000000-0000-0000-0000-000000000000}"/>
          </ac:spMkLst>
        </pc:spChg>
        <pc:grpChg chg="add del">
          <ac:chgData name="VENU MADHAV" userId="ff12edd609ae5cbd" providerId="LiveId" clId="{2A79A0BB-06FA-45F1-A361-4AD55C689C81}" dt="2023-11-09T16:36:15.313" v="437" actId="478"/>
          <ac:grpSpMkLst>
            <pc:docMk/>
            <pc:sldMk cId="0" sldId="271"/>
            <ac:grpSpMk id="32" creationId="{00000000-0000-0000-0000-000000000000}"/>
          </ac:grpSpMkLst>
        </pc:grpChg>
      </pc:sldChg>
      <pc:sldChg chg="add del">
        <pc:chgData name="VENU MADHAV" userId="ff12edd609ae5cbd" providerId="LiveId" clId="{2A79A0BB-06FA-45F1-A361-4AD55C689C81}" dt="2023-11-09T16:36:18.536" v="450"/>
        <pc:sldMkLst>
          <pc:docMk/>
          <pc:sldMk cId="0" sldId="272"/>
        </pc:sldMkLst>
      </pc:sldChg>
      <pc:sldChg chg="add del">
        <pc:chgData name="VENU MADHAV" userId="ff12edd609ae5cbd" providerId="LiveId" clId="{2A79A0BB-06FA-45F1-A361-4AD55C689C81}" dt="2023-11-09T16:36:18.364" v="449"/>
        <pc:sldMkLst>
          <pc:docMk/>
          <pc:sldMk cId="0" sldId="273"/>
        </pc:sldMkLst>
      </pc:sldChg>
      <pc:sldChg chg="add del">
        <pc:chgData name="VENU MADHAV" userId="ff12edd609ae5cbd" providerId="LiveId" clId="{2A79A0BB-06FA-45F1-A361-4AD55C689C81}" dt="2023-11-09T16:36:18.182" v="448"/>
        <pc:sldMkLst>
          <pc:docMk/>
          <pc:sldMk cId="0" sldId="274"/>
        </pc:sldMkLst>
      </pc:sldChg>
      <pc:sldChg chg="addSp delSp add del mod">
        <pc:chgData name="VENU MADHAV" userId="ff12edd609ae5cbd" providerId="LiveId" clId="{2A79A0BB-06FA-45F1-A361-4AD55C689C81}" dt="2023-11-09T16:36:18.020" v="447"/>
        <pc:sldMkLst>
          <pc:docMk/>
          <pc:sldMk cId="0" sldId="275"/>
        </pc:sldMkLst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3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4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5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6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7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8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9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0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1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2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3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4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5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6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7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8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19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0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1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2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3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4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5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6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7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8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29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30" creationId="{00000000-0000-0000-0000-000000000000}"/>
          </ac:spMkLst>
        </pc:spChg>
        <pc:spChg chg="add del">
          <ac:chgData name="VENU MADHAV" userId="ff12edd609ae5cbd" providerId="LiveId" clId="{2A79A0BB-06FA-45F1-A361-4AD55C689C81}" dt="2023-11-09T16:36:16.275" v="442" actId="478"/>
          <ac:spMkLst>
            <pc:docMk/>
            <pc:sldMk cId="0" sldId="275"/>
            <ac:spMk id="31" creationId="{00000000-0000-0000-0000-000000000000}"/>
          </ac:spMkLst>
        </pc:spChg>
        <pc:grpChg chg="add del">
          <ac:chgData name="VENU MADHAV" userId="ff12edd609ae5cbd" providerId="LiveId" clId="{2A79A0BB-06FA-45F1-A361-4AD55C689C81}" dt="2023-11-09T16:36:16.275" v="442" actId="478"/>
          <ac:grpSpMkLst>
            <pc:docMk/>
            <pc:sldMk cId="0" sldId="275"/>
            <ac:grpSpMk id="32" creationId="{00000000-0000-0000-0000-000000000000}"/>
          </ac:grpSpMkLst>
        </pc:grpChg>
      </pc:sldChg>
      <pc:sldChg chg="add del">
        <pc:chgData name="VENU MADHAV" userId="ff12edd609ae5cbd" providerId="LiveId" clId="{2A79A0BB-06FA-45F1-A361-4AD55C689C81}" dt="2023-11-09T16:36:16.063" v="441" actId="2890"/>
        <pc:sldMkLst>
          <pc:docMk/>
          <pc:sldMk cId="2481818377" sldId="276"/>
        </pc:sldMkLst>
      </pc:sldChg>
      <pc:sldChg chg="add del">
        <pc:chgData name="VENU MADHAV" userId="ff12edd609ae5cbd" providerId="LiveId" clId="{2A79A0BB-06FA-45F1-A361-4AD55C689C81}" dt="2023-11-09T16:36:15.902" v="440" actId="2890"/>
        <pc:sldMkLst>
          <pc:docMk/>
          <pc:sldMk cId="3975353469" sldId="277"/>
        </pc:sldMkLst>
      </pc:sldChg>
      <pc:sldChg chg="add del">
        <pc:chgData name="VENU MADHAV" userId="ff12edd609ae5cbd" providerId="LiveId" clId="{2A79A0BB-06FA-45F1-A361-4AD55C689C81}" dt="2023-11-09T16:36:15.699" v="439" actId="2890"/>
        <pc:sldMkLst>
          <pc:docMk/>
          <pc:sldMk cId="914363703" sldId="278"/>
        </pc:sldMkLst>
      </pc:sldChg>
      <pc:sldMasterChg chg="setBg modSldLayout">
        <pc:chgData name="VENU MADHAV" userId="ff12edd609ae5cbd" providerId="LiveId" clId="{2A79A0BB-06FA-45F1-A361-4AD55C689C81}" dt="2023-11-09T13:20:26.008" v="208"/>
        <pc:sldMasterMkLst>
          <pc:docMk/>
          <pc:sldMasterMk cId="3476431825" sldId="2147483648"/>
        </pc:sldMasterMkLst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1036567580" sldId="2147483649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2719919663" sldId="2147483650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3958757580" sldId="2147483651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915246474" sldId="2147483652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1881658730" sldId="2147483653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53772819" sldId="2147483654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451438466" sldId="2147483655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885582791" sldId="2147483656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2043557771" sldId="2147483657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4147473888" sldId="2147483658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3476431825" sldId="2147483648"/>
            <pc:sldLayoutMk cId="1268263664" sldId="2147483659"/>
          </pc:sldLayoutMkLst>
        </pc:sldLayoutChg>
      </pc:sldMasterChg>
      <pc:sldMasterChg chg="setBg modSldLayout">
        <pc:chgData name="VENU MADHAV" userId="ff12edd609ae5cbd" providerId="LiveId" clId="{2A79A0BB-06FA-45F1-A361-4AD55C689C81}" dt="2023-11-09T13:20:26.008" v="208"/>
        <pc:sldMasterMkLst>
          <pc:docMk/>
          <pc:sldMasterMk cId="1712397091" sldId="2147483660"/>
        </pc:sldMasterMkLst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3461480588" sldId="2147483661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2884766093" sldId="2147483662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3135106320" sldId="2147483663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98400389" sldId="2147483664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1001940635" sldId="2147483665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3675392925" sldId="2147483666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272643424" sldId="2147483667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3780120294" sldId="2147483668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107293097" sldId="2147483669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2159250574" sldId="2147483670"/>
          </pc:sldLayoutMkLst>
        </pc:sldLayoutChg>
        <pc:sldLayoutChg chg="setBg">
          <pc:chgData name="VENU MADHAV" userId="ff12edd609ae5cbd" providerId="LiveId" clId="{2A79A0BB-06FA-45F1-A361-4AD55C689C81}" dt="2023-11-09T13:20:26.008" v="208"/>
          <pc:sldLayoutMkLst>
            <pc:docMk/>
            <pc:sldMasterMk cId="1712397091" sldId="2147483660"/>
            <pc:sldLayoutMk cId="431257734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108F5-8291-4EE7-BAC6-569796CAE2D2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181D-D534-4CB4-AD71-9B2596AD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0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0005D0-12AF-464C-AD65-933B7AAF62A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95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762-073E-DA2A-B4C5-E5CCE096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74DA-6C95-FD27-68D6-A666F365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6B46-8C8C-AA09-9C8B-6E0217D1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121E-E373-D45E-B8C9-55CB5D6C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A3A6-9A00-40F3-79E1-EE817B6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6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6456-34F8-7A7A-2865-231B4D5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F7FB-D680-EF38-E593-C1123139E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A195-B045-A53B-461F-1FE9C206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C324-28AE-F478-A63F-5BCA3A3B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01DD-F2F5-1227-4F8E-6851F648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7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BF080-C4D2-E38E-263B-C3A2FA8BB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35E8-AC56-A927-D7CD-6740A747D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9586-5339-CFA5-E4E3-CA3F49C5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B832-01F5-4D58-9117-13B4CA6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5504-25E2-3EE4-BF6A-2EE6D0D6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6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1"/>
            <a:ext cx="4267200" cy="11684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3" y="2937934"/>
            <a:ext cx="5181600" cy="908049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3" y="1937810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06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11"/>
            <a:ext cx="2693459" cy="42650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11"/>
            <a:ext cx="2694517" cy="42650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2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82035"/>
            <a:ext cx="2005543" cy="774699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8" y="182035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956734"/>
            <a:ext cx="2005543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695-56B9-3416-3A71-228AC555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51F4-D1A0-732F-14C9-38089E79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4D0F-DB5E-0968-FC84-6D4E212D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BD9E-1CCE-3AF2-F25F-B2169D78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5BBE-020D-7F76-B948-C592EDD9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19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3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3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5CB6-6F34-B393-6037-0B47D78C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071A-2017-BCE0-8486-5DE65298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98E6-DE6A-FF3D-D7B5-9D32994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7645-2CE1-AC2C-3876-FAE19E16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245C-85FD-BBCC-42BD-EAB58E23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9FA8-EA3A-EC25-604A-82292608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6C16-DEF5-BFA9-4950-24BB8B655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4598-9357-1683-E7A0-15735D0B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FEFA-B578-4357-FCAE-3AB3CE3A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4BF0-CFAD-29F9-3E10-C6C30FC6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B925-F989-BCB7-2B5A-A18179B3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4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023-7642-7B00-A897-ED589C60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62E5-73CB-60EF-90F5-7DF4D819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1B1BD-D1CB-01A9-BE1D-497E8847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852C-27D9-8AE5-4165-DCF8630D4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5C3B-6E80-A256-2D52-57D599A28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10E6-40A6-1018-FFD4-FC0A5B43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E19A9-DE4C-0FBE-15BE-3C208821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9DFE4-31E1-C8B3-0A2C-A7BB6C3D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5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E05E-F6D7-0127-B097-0E94AF39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C284-C739-4C72-F613-10118DC4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8E5DF-1ED1-5800-C0CB-B6E0B28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703A5-1C20-13CE-A045-D7145A08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3C16F-9BF8-EB31-6304-F8FB831C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F361-BDAB-79FF-B87D-8FBE313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D60AC-1045-BF97-238D-DAE016B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7DB1-FF32-2095-776A-473A63F9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C2DB-6E0B-39F0-3BB2-86A38069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DB87-0DFB-2064-0B19-619E2547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0001-95D1-2B95-488A-969A735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A164-81AC-C2DA-BEE1-4C6B56CF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79088-148A-9198-96EE-2536529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F40D-CDD0-CD82-93C1-1FE8B0C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B5538-6B14-36B5-B66F-6C7204BD8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7E523-C042-553E-3EEB-EB894358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6E41-090C-6EFF-43A6-883767CD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D05E-92A6-4E72-B809-309DEC27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1E29-C333-0084-36ED-8F13DC75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717A8-7CDA-FE07-62E9-06CD053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FFE0-B951-B837-4286-A74068E5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49E8-D0AF-E5CF-2443-9D055BF8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0643-2A74-49E5-9D9F-7BFFB501184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7633-C5CB-A6E4-F035-0707D2ED2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72DBC-8430-D83E-7A7C-5A06705D3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0942-A3B7-47E4-80EA-41C69DE4D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3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1677" y="2819401"/>
            <a:ext cx="719177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06">
              <a:lnSpc>
                <a:spcPts val="7600"/>
              </a:lnSpc>
            </a:pPr>
            <a:r>
              <a:rPr lang="en-US" sz="6667" b="1" dirty="0">
                <a:solidFill>
                  <a:srgbClr val="0070C0"/>
                </a:solidFill>
                <a:latin typeface="Open Sauce Medium" panose="020B0604020202020204" charset="0"/>
              </a:rPr>
              <a:t>Screw Jack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09840" y="5064761"/>
            <a:ext cx="4175760" cy="642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06">
              <a:lnSpc>
                <a:spcPts val="2520"/>
              </a:lnSpc>
            </a:pPr>
            <a:r>
              <a:rPr lang="en-US" sz="2800" spc="18" dirty="0">
                <a:latin typeface="Open Sauce Light"/>
              </a:rPr>
              <a:t>- T Venumadhava Reddy</a:t>
            </a:r>
          </a:p>
          <a:p>
            <a:pPr algn="ctr" defTabSz="609606">
              <a:lnSpc>
                <a:spcPts val="2520"/>
              </a:lnSpc>
            </a:pPr>
            <a:r>
              <a:rPr lang="en-US" sz="2800" spc="18" dirty="0">
                <a:latin typeface="Open Sauce Light"/>
              </a:rPr>
              <a:t>ME22B1043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963C-BE78-9278-B0BF-551BF8334A19}"/>
              </a:ext>
            </a:extLst>
          </p:cNvPr>
          <p:cNvSpPr txBox="1"/>
          <p:nvPr/>
        </p:nvSpPr>
        <p:spPr>
          <a:xfrm>
            <a:off x="1410270" y="401838"/>
            <a:ext cx="9371460" cy="133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3600" b="1" u="sng" kern="100" dirty="0">
                <a:solidFill>
                  <a:srgbClr val="FF0000"/>
                </a:solidFill>
                <a:effectLst/>
                <a:latin typeface="Open Sauc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ME2002</a:t>
            </a:r>
            <a:r>
              <a:rPr lang="en-US" sz="3600" b="1" kern="100" dirty="0">
                <a:solidFill>
                  <a:srgbClr val="FF0000"/>
                </a:solidFill>
                <a:effectLst/>
                <a:latin typeface="Open Sauc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Mechanics of Materials Course</a:t>
            </a:r>
          </a:p>
          <a:p>
            <a:pPr algn="ctr">
              <a:spcAft>
                <a:spcPts val="800"/>
              </a:spcAft>
            </a:pPr>
            <a:r>
              <a:rPr lang="en-US" sz="3600" b="1" kern="100" dirty="0">
                <a:solidFill>
                  <a:srgbClr val="FF0000"/>
                </a:solidFill>
                <a:effectLst/>
                <a:latin typeface="Open Sauc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en-IN" sz="3600" b="1" kern="100" dirty="0">
              <a:solidFill>
                <a:srgbClr val="FF0000"/>
              </a:solidFill>
              <a:effectLst/>
              <a:latin typeface="Open Sauce Mediu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90AD3F-4A03-D758-194A-724529B6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19" y="593165"/>
            <a:ext cx="8523161" cy="62922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14B53B-2A34-FEBC-F283-1D6CFE916717}"/>
              </a:ext>
            </a:extLst>
          </p:cNvPr>
          <p:cNvGrpSpPr/>
          <p:nvPr/>
        </p:nvGrpSpPr>
        <p:grpSpPr>
          <a:xfrm>
            <a:off x="1229360" y="15582"/>
            <a:ext cx="4572000" cy="663580"/>
            <a:chOff x="3139440" y="0"/>
            <a:chExt cx="4439920" cy="7807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FED9C9-A40B-6D8C-9FE1-EBC8A0D09730}"/>
                </a:ext>
              </a:extLst>
            </p:cNvPr>
            <p:cNvSpPr/>
            <p:nvPr/>
          </p:nvSpPr>
          <p:spPr>
            <a:xfrm>
              <a:off x="3464560" y="0"/>
              <a:ext cx="392176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4AE7BF-2EDD-57E4-A756-71AD1D280DE2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66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1: When the load is Lifting.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3C4253-232D-0D33-6496-6B3040EA0F3B}"/>
              </a:ext>
            </a:extLst>
          </p:cNvPr>
          <p:cNvGrpSpPr/>
          <p:nvPr/>
        </p:nvGrpSpPr>
        <p:grpSpPr>
          <a:xfrm>
            <a:off x="6158166" y="15582"/>
            <a:ext cx="4475654" cy="520192"/>
            <a:chOff x="3139440" y="0"/>
            <a:chExt cx="4439920" cy="5623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F7D9484-47C6-9296-8D84-A069DB0D636F}"/>
                </a:ext>
              </a:extLst>
            </p:cNvPr>
            <p:cNvSpPr/>
            <p:nvPr/>
          </p:nvSpPr>
          <p:spPr>
            <a:xfrm>
              <a:off x="3464560" y="0"/>
              <a:ext cx="411480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1FC7BF-B861-59C0-EA36-4D7F5F8EB019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36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2: When the load is lowering.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2A26FE3-3FC6-8A16-902D-AF442CD44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66" y="1679315"/>
            <a:ext cx="4195021" cy="51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0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89FD4-8080-E12E-E389-69CCDBE0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57" y="451182"/>
            <a:ext cx="9224663" cy="640681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130D86C-45F9-1F1E-3957-26BEAB3B3C5E}"/>
              </a:ext>
            </a:extLst>
          </p:cNvPr>
          <p:cNvGrpSpPr/>
          <p:nvPr/>
        </p:nvGrpSpPr>
        <p:grpSpPr>
          <a:xfrm>
            <a:off x="3042746" y="0"/>
            <a:ext cx="4475654" cy="520192"/>
            <a:chOff x="3139440" y="0"/>
            <a:chExt cx="4439920" cy="5623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F3070F-1369-91B3-968F-9A28BAE3EA3D}"/>
                </a:ext>
              </a:extLst>
            </p:cNvPr>
            <p:cNvSpPr/>
            <p:nvPr/>
          </p:nvSpPr>
          <p:spPr>
            <a:xfrm>
              <a:off x="3464560" y="0"/>
              <a:ext cx="411480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F856F9-4A2E-D3CE-EB0E-30959866DDEF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36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2: When the load is lowering.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48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EFC6-48A3-C6D8-7C76-301A13AC2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65" y="520192"/>
            <a:ext cx="9115770" cy="63667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00002D-1E8F-0B60-73B3-E6F010013636}"/>
              </a:ext>
            </a:extLst>
          </p:cNvPr>
          <p:cNvGrpSpPr/>
          <p:nvPr/>
        </p:nvGrpSpPr>
        <p:grpSpPr>
          <a:xfrm>
            <a:off x="3506528" y="0"/>
            <a:ext cx="4475654" cy="520192"/>
            <a:chOff x="3139440" y="0"/>
            <a:chExt cx="4439920" cy="5623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4EDFC5-D70F-089C-6879-9C8EC034B4B6}"/>
                </a:ext>
              </a:extLst>
            </p:cNvPr>
            <p:cNvSpPr/>
            <p:nvPr/>
          </p:nvSpPr>
          <p:spPr>
            <a:xfrm>
              <a:off x="3464560" y="0"/>
              <a:ext cx="411480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30D06F-5BA8-C6F7-A393-9A3100623C94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36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2: When the load is lowering.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820B02-61F7-5FDC-77CB-6E47E71E17A8}"/>
              </a:ext>
            </a:extLst>
          </p:cNvPr>
          <p:cNvGrpSpPr/>
          <p:nvPr/>
        </p:nvGrpSpPr>
        <p:grpSpPr>
          <a:xfrm>
            <a:off x="1189945" y="2899954"/>
            <a:ext cx="4660349" cy="4059180"/>
            <a:chOff x="6352883" y="1920240"/>
            <a:chExt cx="4511856" cy="39725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15A3C8-FA68-4865-1323-E7CBBCA4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1920240"/>
              <a:ext cx="4413956" cy="3972560"/>
            </a:xfrm>
            <a:prstGeom prst="rect">
              <a:avLst/>
            </a:prstGeom>
            <a:solidFill>
              <a:srgbClr val="FCFDFF"/>
            </a:solidFill>
            <a:ln>
              <a:solidFill>
                <a:srgbClr val="F2F7FD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BAD2DA-1EEB-007A-E50C-EBDE3B965ECA}"/>
                </a:ext>
              </a:extLst>
            </p:cNvPr>
            <p:cNvSpPr txBox="1"/>
            <p:nvPr/>
          </p:nvSpPr>
          <p:spPr>
            <a:xfrm>
              <a:off x="8304070" y="2032000"/>
              <a:ext cx="2560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Mohr circle - 2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8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707551-0EF2-D319-1D92-040329228E77}"/>
              </a:ext>
            </a:extLst>
          </p:cNvPr>
          <p:cNvSpPr txBox="1"/>
          <p:nvPr/>
        </p:nvSpPr>
        <p:spPr>
          <a:xfrm>
            <a:off x="6187440" y="35680"/>
            <a:ext cx="2682240" cy="543675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defTabSz="609606"/>
            <a:r>
              <a:rPr lang="en-IN" sz="2933" b="1" dirty="0">
                <a:solidFill>
                  <a:srgbClr val="FF0000"/>
                </a:solidFill>
                <a:latin typeface="Open Sauce Medium" panose="020B0604020202020204" charset="0"/>
              </a:rPr>
              <a:t>Assumptions</a:t>
            </a:r>
            <a:endParaRPr lang="en-IN" sz="1333" b="1" dirty="0">
              <a:solidFill>
                <a:srgbClr val="FF0000"/>
              </a:solidFill>
              <a:latin typeface="Open Sauce Medium" panose="020B060402020202020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BE41C-4B85-3612-61E6-1CA8EBE7C0F8}"/>
              </a:ext>
            </a:extLst>
          </p:cNvPr>
          <p:cNvGrpSpPr/>
          <p:nvPr/>
        </p:nvGrpSpPr>
        <p:grpSpPr>
          <a:xfrm>
            <a:off x="0" y="35680"/>
            <a:ext cx="5689600" cy="6632691"/>
            <a:chOff x="6350000" y="35680"/>
            <a:chExt cx="5689600" cy="66326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C4A115-453B-F78D-A0EE-D5918EC4935A}"/>
                    </a:ext>
                  </a:extLst>
                </p:cNvPr>
                <p:cNvSpPr txBox="1"/>
                <p:nvPr/>
              </p:nvSpPr>
              <p:spPr>
                <a:xfrm>
                  <a:off x="6350000" y="639669"/>
                  <a:ext cx="5689600" cy="602870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609606">
                    <a:lnSpc>
                      <a:spcPct val="107000"/>
                    </a:lnSpc>
                    <a:spcAft>
                      <a:spcPts val="533"/>
                    </a:spcAft>
                  </a:pPr>
                  <a:r>
                    <a:rPr lang="en-IN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• d</a:t>
                  </a:r>
                  <a:r>
                    <a:rPr lang="en-IN" sz="1733" kern="100" baseline="-250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</a:t>
                  </a:r>
                  <a:r>
                    <a:rPr lang="en-IN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Nominal diameter (major), the largest diameter of an external or internal thread, and this specifies the screw model. </a:t>
                  </a:r>
                </a:p>
                <a:p>
                  <a:pPr defTabSz="609606">
                    <a:lnSpc>
                      <a:spcPct val="107000"/>
                    </a:lnSpc>
                    <a:spcAft>
                      <a:spcPts val="533"/>
                    </a:spcAft>
                  </a:pPr>
                  <a:r>
                    <a:rPr lang="en-IN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• d</a:t>
                  </a:r>
                  <a:r>
                    <a:rPr lang="en-IN" sz="1733" kern="100" baseline="-250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  <a:r>
                    <a:rPr lang="en-IN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Core diameter (minor), the smallest diameter of an external or internal thread.</a:t>
                  </a:r>
                </a:p>
                <a:p>
                  <a:pPr defTabSz="609606">
                    <a:lnSpc>
                      <a:spcPct val="107000"/>
                    </a:lnSpc>
                    <a:spcAft>
                      <a:spcPts val="533"/>
                    </a:spcAft>
                  </a:pPr>
                  <a:r>
                    <a:rPr lang="en-IN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• d</a:t>
                  </a:r>
                  <a:r>
                    <a:rPr lang="en-IN" sz="1733" kern="100" baseline="-250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</a:t>
                  </a:r>
                  <a:r>
                    <a:rPr lang="en-IN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Mean diameter, When both major and minor diameters are given, then mean diameter is the average of those two is taken.</a:t>
                  </a:r>
                </a:p>
                <a:p>
                  <a:pPr defTabSz="609606">
                    <a:lnSpc>
                      <a:spcPct val="107000"/>
                    </a:lnSpc>
                    <a:spcAft>
                      <a:spcPts val="533"/>
                    </a:spcAft>
                  </a:pPr>
                  <a:r>
                    <a:rPr lang="en-US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• Pitch (p) = It is the distance from any point on the thread to the corresponding point on the adjacent thread measured parallel to the axis.• Lead angle(α) = The angle made by a helix or thread with the plane perpendicular to the axis of the screw.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IN" sz="1600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IN" sz="1600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                           </m:t>
                          </m:r>
                          <m:r>
                            <m:rPr>
                              <m:sty m:val="p"/>
                            </m:rPr>
                            <a:rPr lang="en-IN" sz="1600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1600" kern="1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func>
                      <m:r>
                        <a:rPr lang="en-IN" sz="160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600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600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πd</m:t>
                          </m:r>
                          <m:r>
                            <m:rPr>
                              <m:sty m:val="p"/>
                            </m:rPr>
                            <a:rPr lang="en-IN" sz="1600" kern="100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den>
                      </m:f>
                    </m:oMath>
                  </a14:m>
                  <a:r>
                    <a:rPr lang="en-IN" sz="1600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285750" indent="-285750" defTabSz="609606">
                    <a:lnSpc>
                      <a:spcPct val="107000"/>
                    </a:lnSpc>
                    <a:spcAft>
                      <a:spcPts val="533"/>
                    </a:spcAft>
                    <a:buFont typeface="Arial" panose="020B0604020202020204" pitchFamily="34" charset="0"/>
                    <a:buChar char="•"/>
                  </a:pPr>
                  <a:r>
                    <a:rPr lang="en-IN" sz="1600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 = No. of threads in engagement.</a:t>
                  </a:r>
                </a:p>
                <a:p>
                  <a:pPr marL="228611" indent="-228611" defTabSz="609606">
                    <a:lnSpc>
                      <a:spcPct val="107000"/>
                    </a:lnSpc>
                    <a:spcAft>
                      <a:spcPts val="533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733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r>
                    <a:rPr lang="en-US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= Helix angle.</a:t>
                  </a:r>
                </a:p>
                <a:p>
                  <a:pPr marL="228611" indent="-228611" defTabSz="609606">
                    <a:lnSpc>
                      <a:spcPct val="107000"/>
                    </a:lnSpc>
                    <a:spcAft>
                      <a:spcPts val="533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φ = Angle of friction.</a:t>
                  </a:r>
                </a:p>
                <a:p>
                  <a:pPr marL="228611" indent="-228611" defTabSz="609606">
                    <a:lnSpc>
                      <a:spcPct val="107000"/>
                    </a:lnSpc>
                    <a:spcAft>
                      <a:spcPts val="533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733" kern="100" dirty="0">
                      <a:solidFill>
                        <a:srgbClr val="002060"/>
                      </a:solidFill>
                      <a:latin typeface="Open Sauce Light" panose="020B060402020202020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μ = Coefficient of friction between the screw and          	nut and equal to “tan φ”.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C4A115-453B-F78D-A0EE-D5918EC49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00" y="639669"/>
                  <a:ext cx="5689600" cy="6028702"/>
                </a:xfrm>
                <a:prstGeom prst="rect">
                  <a:avLst/>
                </a:prstGeom>
                <a:blipFill>
                  <a:blip r:embed="rId3"/>
                  <a:stretch>
                    <a:fillRect l="-750" t="-404" r="-1608" b="-202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94E128-E372-3A6D-407D-920A396F30D8}"/>
                </a:ext>
              </a:extLst>
            </p:cNvPr>
            <p:cNvSpPr txBox="1"/>
            <p:nvPr/>
          </p:nvSpPr>
          <p:spPr>
            <a:xfrm>
              <a:off x="6604000" y="35680"/>
              <a:ext cx="2590800" cy="5436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>
              <a:spAutoFit/>
            </a:bodyPr>
            <a:lstStyle/>
            <a:p>
              <a:pPr defTabSz="609606"/>
              <a:r>
                <a:rPr lang="en-IN" sz="2933" b="1" dirty="0">
                  <a:solidFill>
                    <a:srgbClr val="FF0000"/>
                  </a:solidFill>
                  <a:latin typeface="Open Sauce Medium" panose="020B0604020202020204" charset="0"/>
                </a:rPr>
                <a:t>Terminology</a:t>
              </a:r>
              <a:endParaRPr lang="en-IN" sz="1333" b="1" dirty="0">
                <a:solidFill>
                  <a:srgbClr val="FF0000"/>
                </a:solidFill>
                <a:latin typeface="Open Sauce Medium" panose="020B0604020202020204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BB43EB-19D2-4139-36A9-917C2719E8BC}"/>
              </a:ext>
            </a:extLst>
          </p:cNvPr>
          <p:cNvCxnSpPr/>
          <p:nvPr/>
        </p:nvCxnSpPr>
        <p:spPr>
          <a:xfrm>
            <a:off x="6024880" y="35680"/>
            <a:ext cx="0" cy="6654800"/>
          </a:xfrm>
          <a:prstGeom prst="line">
            <a:avLst/>
          </a:prstGeom>
          <a:ln w="57150" cap="rnd">
            <a:solidFill>
              <a:srgbClr val="003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5449CC-7498-D368-07FF-BC164708E933}"/>
              </a:ext>
            </a:extLst>
          </p:cNvPr>
          <p:cNvSpPr txBox="1"/>
          <p:nvPr/>
        </p:nvSpPr>
        <p:spPr>
          <a:xfrm>
            <a:off x="6252755" y="639669"/>
            <a:ext cx="5740399" cy="534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u="sng" dirty="0">
                <a:solidFill>
                  <a:srgbClr val="002060"/>
                </a:solidFill>
                <a:latin typeface="Open Sauce Light" panose="020B0604020202020204" charset="0"/>
              </a:rPr>
              <a:t>Load:</a:t>
            </a: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 Compressive (no eccentric loading).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u="sng" dirty="0">
                <a:solidFill>
                  <a:srgbClr val="002060"/>
                </a:solidFill>
                <a:latin typeface="Open Sauce Light" panose="020B0604020202020204" charset="0"/>
              </a:rPr>
              <a:t>Screw Type:</a:t>
            </a: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 Single square threaded.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u="sng" dirty="0">
                <a:solidFill>
                  <a:srgbClr val="002060"/>
                </a:solidFill>
                <a:latin typeface="Open Sauce Light" panose="020B0604020202020204" charset="0"/>
              </a:rPr>
              <a:t>Load Direction:</a:t>
            </a: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 Horizontal force applied.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The load rotates with the screw so, no collar friction.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The material of the solid shaft is uniform throughout and the twist along the length of the shaft is uniform.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The normal cross-sections of the shaft, which were plane and circular before the twist, remain plane and circular after the twist.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2060"/>
                </a:solidFill>
                <a:latin typeface="Open Sauce Light" panose="020B0604020202020204" charset="0"/>
              </a:rPr>
              <a:t>All diameters of the normal cross-section which were straight before the twist, remain straight with their magnitude unchanged, after the twist.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734643-062B-473C-3774-ADA6E6883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926"/>
          <a:stretch/>
        </p:blipFill>
        <p:spPr bwMode="auto">
          <a:xfrm>
            <a:off x="8293629" y="-214605"/>
            <a:ext cx="3898371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35BED9F-3BAC-B87A-AD65-822C80A1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57" y="1501984"/>
            <a:ext cx="3383650" cy="51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4C4AE-B488-F1C9-32BD-736496D5C382}"/>
              </a:ext>
            </a:extLst>
          </p:cNvPr>
          <p:cNvSpPr/>
          <p:nvPr/>
        </p:nvSpPr>
        <p:spPr>
          <a:xfrm>
            <a:off x="447040" y="1971040"/>
            <a:ext cx="4145280" cy="9652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3513-AE02-4FE7-B0B8-4AFAA3A41E2A}"/>
              </a:ext>
            </a:extLst>
          </p:cNvPr>
          <p:cNvSpPr txBox="1"/>
          <p:nvPr/>
        </p:nvSpPr>
        <p:spPr>
          <a:xfrm>
            <a:off x="142033" y="255037"/>
            <a:ext cx="9965094" cy="255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2060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 screw jack is a device that uses a screw mechanism to lift or lower heavy loads by converting rotary motion into linear motion.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2060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 consists of a threaded screw, a nut, and four links that form a parallelogram. It can be operated </a:t>
            </a:r>
            <a:r>
              <a:rPr lang="en-US" kern="100" dirty="0">
                <a:solidFill>
                  <a:srgbClr val="27035D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manually</a:t>
            </a:r>
            <a:r>
              <a:rPr lang="en-US" kern="100" dirty="0">
                <a:solidFill>
                  <a:srgbClr val="002060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by a handle or crank, or electrically by a motor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2060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There will be two cases of this usage: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Case 1: When the load is Lifting.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Open Sauce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Case 2: When the load is lowering</a:t>
            </a:r>
            <a:endParaRPr lang="en-IN" b="1" kern="100" dirty="0">
              <a:solidFill>
                <a:srgbClr val="FF0000"/>
              </a:solidFill>
              <a:effectLst/>
              <a:latin typeface="Open Sauce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C1AB5-EB1E-2840-0E95-51B18160D637}"/>
              </a:ext>
            </a:extLst>
          </p:cNvPr>
          <p:cNvSpPr txBox="1"/>
          <p:nvPr/>
        </p:nvSpPr>
        <p:spPr>
          <a:xfrm>
            <a:off x="43084" y="3218297"/>
            <a:ext cx="6715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Open Sauce Light" panose="020B0604020202020204" charset="0"/>
              </a:rPr>
              <a:t>A Normal Screw jack will contain the following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Open Sauce Light" panose="020B0604020202020204" charset="0"/>
              </a:rPr>
              <a:t>Screwed spindle having square threaded screws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Open Sauce Light" panose="020B0604020202020204" charset="0"/>
              </a:rPr>
              <a:t>Nut and collar for nut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Open Sauce Light" panose="020B0604020202020204" charset="0"/>
              </a:rPr>
              <a:t>Head at the top of the screwed spindle	 for the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Open Sauce Light" panose="020B0604020202020204" charset="0"/>
              </a:rPr>
              <a:t>Cup at the top of the head for the load</a:t>
            </a:r>
            <a:endParaRPr lang="en-IN" sz="2400" dirty="0">
              <a:solidFill>
                <a:srgbClr val="002060"/>
              </a:solidFill>
              <a:latin typeface="Open Sauce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455ED9-BD61-DE82-5A77-BA6E125B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0" y="120534"/>
            <a:ext cx="5285458" cy="6056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36115-179C-3C4C-2474-6722633D2525}"/>
              </a:ext>
            </a:extLst>
          </p:cNvPr>
          <p:cNvSpPr txBox="1"/>
          <p:nvPr/>
        </p:nvSpPr>
        <p:spPr>
          <a:xfrm>
            <a:off x="236790" y="2169193"/>
            <a:ext cx="601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231F20"/>
                </a:solidFill>
                <a:latin typeface="Open Sauce Light" panose="020B0604020202020204"/>
              </a:rPr>
              <a:t>     We are considering that the one complete turn of a screw thread is imagined to be unwound, from the body of the screw and developed, it will form an inclined plane, since the principle, on which a screw jack works is similar to that of an inclined plane, therefore the force applied on the circumference of a screw jack may be considered to be horizontal as shown in the following analysis:</a:t>
            </a:r>
            <a:endParaRPr lang="en-IN" sz="2400" dirty="0">
              <a:latin typeface="Open Sauce Light" panose="020B0604020202020204"/>
            </a:endParaRPr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DAD40DC9-29C6-5A07-82B4-4D7F137EABA9}"/>
              </a:ext>
            </a:extLst>
          </p:cNvPr>
          <p:cNvSpPr/>
          <p:nvPr/>
        </p:nvSpPr>
        <p:spPr>
          <a:xfrm>
            <a:off x="363894" y="2169193"/>
            <a:ext cx="368018" cy="418457"/>
          </a:xfrm>
          <a:prstGeom prst="star4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BDA5C8-A5F7-5EE9-C739-4982444E8E2E}"/>
              </a:ext>
            </a:extLst>
          </p:cNvPr>
          <p:cNvCxnSpPr>
            <a:cxnSpLocks/>
          </p:cNvCxnSpPr>
          <p:nvPr/>
        </p:nvCxnSpPr>
        <p:spPr>
          <a:xfrm>
            <a:off x="170462" y="1665340"/>
            <a:ext cx="64482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415331-165F-4E97-08B9-06BA24F504EB}"/>
              </a:ext>
            </a:extLst>
          </p:cNvPr>
          <p:cNvSpPr txBox="1"/>
          <p:nvPr/>
        </p:nvSpPr>
        <p:spPr>
          <a:xfrm>
            <a:off x="363894" y="242596"/>
            <a:ext cx="5887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uce Light" panose="020B0604020202020204" charset="0"/>
              </a:rPr>
              <a:t>    We are considering a screw jack powered by a motor as shown in the above picture, with the parts- Screw and nut.</a:t>
            </a: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B08BEDE4-50A4-DBAD-5213-74972AFC5A44}"/>
              </a:ext>
            </a:extLst>
          </p:cNvPr>
          <p:cNvSpPr/>
          <p:nvPr/>
        </p:nvSpPr>
        <p:spPr>
          <a:xfrm>
            <a:off x="363894" y="242596"/>
            <a:ext cx="368018" cy="418457"/>
          </a:xfrm>
          <a:prstGeom prst="star4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6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F4AC24-522C-E7FB-E6D3-264D93CC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480"/>
            <a:ext cx="9407498" cy="6061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65A74-895B-21A3-9599-C9AE61AE0A01}"/>
              </a:ext>
            </a:extLst>
          </p:cNvPr>
          <p:cNvSpPr txBox="1"/>
          <p:nvPr/>
        </p:nvSpPr>
        <p:spPr>
          <a:xfrm>
            <a:off x="80905" y="-40640"/>
            <a:ext cx="1052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3E6C"/>
                </a:solidFill>
              </a:rPr>
              <a:t>The product that is taken for analysis is from the “</a:t>
            </a:r>
            <a:r>
              <a:rPr lang="en-IN" sz="2800" b="1" dirty="0">
                <a:solidFill>
                  <a:srgbClr val="003E6C"/>
                </a:solidFill>
              </a:rPr>
              <a:t>SIJIE Industrial</a:t>
            </a:r>
            <a:r>
              <a:rPr lang="en-IN" sz="2800" dirty="0">
                <a:solidFill>
                  <a:srgbClr val="003E6C"/>
                </a:solidFill>
              </a:rPr>
              <a:t>” Model No. </a:t>
            </a:r>
            <a:r>
              <a:rPr lang="en-IN" sz="2800" b="1" dirty="0">
                <a:solidFill>
                  <a:srgbClr val="003E6C"/>
                </a:solidFill>
              </a:rPr>
              <a:t>SJW-025.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DD0D4-8050-2F33-0025-6655D1FAC22F}"/>
              </a:ext>
            </a:extLst>
          </p:cNvPr>
          <p:cNvCxnSpPr>
            <a:cxnSpLocks/>
          </p:cNvCxnSpPr>
          <p:nvPr/>
        </p:nvCxnSpPr>
        <p:spPr>
          <a:xfrm>
            <a:off x="3718560" y="477520"/>
            <a:ext cx="0" cy="43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529F-DF70-A28C-2E49-A44F6AC8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29" y="562396"/>
            <a:ext cx="9126131" cy="62956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1EB9B9-6832-2675-CED1-17AE15280CAA}"/>
              </a:ext>
            </a:extLst>
          </p:cNvPr>
          <p:cNvGrpSpPr/>
          <p:nvPr/>
        </p:nvGrpSpPr>
        <p:grpSpPr>
          <a:xfrm>
            <a:off x="3139440" y="0"/>
            <a:ext cx="4439920" cy="562396"/>
            <a:chOff x="3139440" y="0"/>
            <a:chExt cx="4439920" cy="5623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FDC3CC-EECB-8BAA-0FC5-54DB832EC17A}"/>
                </a:ext>
              </a:extLst>
            </p:cNvPr>
            <p:cNvSpPr/>
            <p:nvPr/>
          </p:nvSpPr>
          <p:spPr>
            <a:xfrm>
              <a:off x="3464560" y="0"/>
              <a:ext cx="392176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33BA32-0E07-6A80-2C8E-1A385969D61B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36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1: When the load is Lifting.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5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E4890-3B8F-2095-0B25-C184DF0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70" y="413147"/>
            <a:ext cx="9227530" cy="64448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EDDE5D8-1F02-592F-433F-C4855E54F07C}"/>
              </a:ext>
            </a:extLst>
          </p:cNvPr>
          <p:cNvGrpSpPr/>
          <p:nvPr/>
        </p:nvGrpSpPr>
        <p:grpSpPr>
          <a:xfrm>
            <a:off x="3139440" y="0"/>
            <a:ext cx="4439920" cy="562396"/>
            <a:chOff x="3139440" y="0"/>
            <a:chExt cx="4439920" cy="5623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E7A81FF-70C8-312F-9FD1-6C107A237D9A}"/>
                </a:ext>
              </a:extLst>
            </p:cNvPr>
            <p:cNvSpPr/>
            <p:nvPr/>
          </p:nvSpPr>
          <p:spPr>
            <a:xfrm>
              <a:off x="3464560" y="0"/>
              <a:ext cx="392176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96ACF-0D12-3C55-C24B-9D29AE795BD0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36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1: When the load is Lifting.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53B12A-0681-F48C-B936-10238141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97" y="-254"/>
            <a:ext cx="7477483" cy="6858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B432E-B298-A8F7-74CC-59F269D8BFDB}"/>
              </a:ext>
            </a:extLst>
          </p:cNvPr>
          <p:cNvSpPr txBox="1"/>
          <p:nvPr/>
        </p:nvSpPr>
        <p:spPr>
          <a:xfrm>
            <a:off x="6339840" y="254000"/>
            <a:ext cx="327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Mohr circle - 1</a:t>
            </a:r>
          </a:p>
        </p:txBody>
      </p:sp>
    </p:spTree>
    <p:extLst>
      <p:ext uri="{BB962C8B-B14F-4D97-AF65-F5344CB8AC3E}">
        <p14:creationId xmlns:p14="http://schemas.microsoft.com/office/powerpoint/2010/main" val="42759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6A66E-D36E-DF3A-1BD0-30D8A8BDF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18" y="550148"/>
            <a:ext cx="8801562" cy="62367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07C68B5-02AA-32A5-212F-31F9E74E903C}"/>
              </a:ext>
            </a:extLst>
          </p:cNvPr>
          <p:cNvGrpSpPr/>
          <p:nvPr/>
        </p:nvGrpSpPr>
        <p:grpSpPr>
          <a:xfrm>
            <a:off x="3876040" y="0"/>
            <a:ext cx="4439920" cy="562396"/>
            <a:chOff x="3139440" y="0"/>
            <a:chExt cx="4439920" cy="5623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B962238-5819-65D7-C36E-8DED0FC30778}"/>
                </a:ext>
              </a:extLst>
            </p:cNvPr>
            <p:cNvSpPr/>
            <p:nvPr/>
          </p:nvSpPr>
          <p:spPr>
            <a:xfrm>
              <a:off x="3464560" y="0"/>
              <a:ext cx="3921760" cy="5623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B6634-43FE-C2FF-2315-E3DC39505644}"/>
                </a:ext>
              </a:extLst>
            </p:cNvPr>
            <p:cNvSpPr txBox="1"/>
            <p:nvPr/>
          </p:nvSpPr>
          <p:spPr>
            <a:xfrm>
              <a:off x="3139440" y="117182"/>
              <a:ext cx="4439920" cy="36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07000"/>
                </a:lnSpc>
                <a:spcAft>
                  <a:spcPts val="800"/>
                </a:spcAft>
              </a:pPr>
              <a:r>
                <a:rPr lang="en-US" b="1" kern="100" dirty="0">
                  <a:solidFill>
                    <a:srgbClr val="FF0000"/>
                  </a:solidFill>
                  <a:effectLst/>
                  <a:latin typeface="Open Sauce Light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Case 1: When the load is Lifting.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1450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>
            <a:alphaModFix amt="1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13209" t="-46929" b="-8704"/>
          </a:stretch>
        </a:blipFill>
      </a:spPr>
      <a:bodyPr/>
      <a:lstStyle/>
    </a:spDef>
    <a:txDef>
      <a:spPr>
        <a:noFill/>
      </a:spPr>
      <a:bodyPr wrap="square" rtlCol="0">
        <a:spAutoFit/>
      </a:bodyPr>
      <a:lstStyle>
        <a:defPPr algn="just">
          <a:lnSpc>
            <a:spcPct val="107000"/>
          </a:lnSpc>
          <a:spcAft>
            <a:spcPts val="800"/>
          </a:spcAft>
          <a:defRPr sz="2600" kern="100" dirty="0">
            <a:solidFill>
              <a:schemeClr val="bg1"/>
            </a:solidFill>
            <a:effectLst/>
            <a:ea typeface="Calibri" panose="020F0502020204030204" pitchFamily="34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609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Open Sauce Light</vt:lpstr>
      <vt:lpstr>Open Sauce Medium</vt:lpstr>
      <vt:lpstr>Symbol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MADHAV</dc:creator>
  <cp:lastModifiedBy>VENU MADHAV</cp:lastModifiedBy>
  <cp:revision>1</cp:revision>
  <dcterms:created xsi:type="dcterms:W3CDTF">2023-11-09T09:47:33Z</dcterms:created>
  <dcterms:modified xsi:type="dcterms:W3CDTF">2023-11-09T19:26:20Z</dcterms:modified>
</cp:coreProperties>
</file>