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7" r:id="rId1"/>
  </p:sldMasterIdLst>
  <p:sldIdLst>
    <p:sldId id="257" r:id="rId2"/>
    <p:sldId id="258" r:id="rId3"/>
    <p:sldId id="264" r:id="rId4"/>
    <p:sldId id="262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344529"/>
    <a:srgbClr val="2B3922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9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8498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16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36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5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0" t="-126760" r="47764" b="126760"/>
          <a:stretch/>
        </p:blipFill>
        <p:spPr>
          <a:xfrm rot="18542494">
            <a:off x="8231808" y="3144993"/>
            <a:ext cx="3112477" cy="276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657" y="376519"/>
            <a:ext cx="10566399" cy="5553634"/>
          </a:xfrm>
        </p:spPr>
        <p:txBody>
          <a:bodyPr numCol="1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 name: </a:t>
            </a:r>
            <a:r>
              <a:rPr lang="en-US" sz="2800" b="1" dirty="0">
                <a:solidFill>
                  <a:srgbClr val="FFC000"/>
                </a:solidFill>
              </a:rPr>
              <a:t>Computer fundamentals and office applications </a:t>
            </a:r>
            <a:br>
              <a:rPr lang="en-US" sz="2800" b="1" dirty="0">
                <a:solidFill>
                  <a:srgbClr val="F8D22F"/>
                </a:solidFill>
              </a:rPr>
            </a:b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topic: </a:t>
            </a:r>
            <a:r>
              <a:rPr lang="en-US" sz="2800" b="1" dirty="0">
                <a:solidFill>
                  <a:srgbClr val="FFC000"/>
                </a:solidFill>
              </a:rPr>
              <a:t>Students result sheet</a:t>
            </a:r>
            <a:br>
              <a:rPr lang="en-US" sz="2800" b="1" dirty="0">
                <a:solidFill>
                  <a:srgbClr val="F8D22F"/>
                </a:solidFill>
              </a:rPr>
            </a:br>
            <a:br>
              <a:rPr lang="en-US" sz="2800" b="1" dirty="0">
                <a:solidFill>
                  <a:srgbClr val="F8D22F"/>
                </a:solidFill>
              </a:rPr>
            </a:b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Presented To: </a:t>
            </a:r>
            <a:r>
              <a:rPr lang="en-US" sz="2800" b="1" dirty="0">
                <a:solidFill>
                  <a:srgbClr val="FCF7F1"/>
                </a:solidFill>
              </a:rPr>
              <a:t>Md Mahbub E </a:t>
            </a:r>
            <a:r>
              <a:rPr lang="en-US" sz="2800" b="1" dirty="0" err="1">
                <a:solidFill>
                  <a:srgbClr val="FCF7F1"/>
                </a:solidFill>
              </a:rPr>
              <a:t>Noor,Ast</a:t>
            </a:r>
            <a:r>
              <a:rPr lang="en-US" sz="2800" b="1" dirty="0">
                <a:solidFill>
                  <a:srgbClr val="FCF7F1"/>
                </a:solidFill>
              </a:rPr>
              <a:t> </a:t>
            </a:r>
            <a:r>
              <a:rPr lang="en-US" sz="2800" b="1" dirty="0" err="1">
                <a:solidFill>
                  <a:srgbClr val="FCF7F1"/>
                </a:solidFill>
              </a:rPr>
              <a:t>Professor,Dept</a:t>
            </a:r>
            <a:r>
              <a:rPr lang="en-US" sz="2800" b="1" dirty="0">
                <a:solidFill>
                  <a:srgbClr val="FCF7F1"/>
                </a:solidFill>
              </a:rPr>
              <a:t>. of Computer Science &amp; Engineering</a:t>
            </a:r>
            <a:br>
              <a:rPr lang="en-US" sz="2800" b="1" dirty="0">
                <a:solidFill>
                  <a:srgbClr val="FCF7F1"/>
                </a:solidFill>
              </a:rPr>
            </a:br>
            <a:b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Presented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by:</a:t>
            </a:r>
            <a:r>
              <a:rPr lang="en-US" sz="2800" b="1" dirty="0" err="1">
                <a:solidFill>
                  <a:srgbClr val="F8D22F"/>
                </a:solidFill>
              </a:rPr>
              <a:t>Shamsad</a:t>
            </a:r>
            <a:r>
              <a:rPr lang="en-US" sz="2800" b="1" dirty="0">
                <a:solidFill>
                  <a:srgbClr val="F8D22F"/>
                </a:solidFill>
              </a:rPr>
              <a:t> Tahani (19PHY030)</a:t>
            </a:r>
            <a:br>
              <a:rPr lang="en-US" sz="2800" b="1" dirty="0">
                <a:solidFill>
                  <a:srgbClr val="F8D22F"/>
                </a:solidFill>
              </a:rPr>
            </a:br>
            <a:br>
              <a:rPr lang="en-US" sz="2800" b="1" dirty="0">
                <a:solidFill>
                  <a:srgbClr val="F8D22F"/>
                </a:solidFill>
              </a:rPr>
            </a:br>
            <a:endParaRPr lang="en-US" sz="2800" b="1" dirty="0">
              <a:solidFill>
                <a:srgbClr val="F8D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8332-C777-45DB-A522-EF0BB184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962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STUDENT RESULT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0E4F8-3E6C-4BAF-BC53-55B9E74D1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0" y="1413509"/>
            <a:ext cx="9964271" cy="4860951"/>
          </a:xfrm>
        </p:spPr>
      </p:pic>
    </p:spTree>
    <p:extLst>
      <p:ext uri="{BB962C8B-B14F-4D97-AF65-F5344CB8AC3E}">
        <p14:creationId xmlns:p14="http://schemas.microsoft.com/office/powerpoint/2010/main" val="107555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D0597-2904-420D-8EFA-A99AB6675F48}"/>
              </a:ext>
            </a:extLst>
          </p:cNvPr>
          <p:cNvSpPr txBox="1"/>
          <p:nvPr/>
        </p:nvSpPr>
        <p:spPr>
          <a:xfrm>
            <a:off x="1333138" y="3193143"/>
            <a:ext cx="78398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● the number of female students  who scored 75 or higher is counted using this formula: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dirty="0"/>
              <a:t>=COUNTIFS(D6:D24, "Female", F6:F24, "&gt;=75")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DB3AF-327B-48C7-9FFD-84E37C3E7779}"/>
              </a:ext>
            </a:extLst>
          </p:cNvPr>
          <p:cNvSpPr txBox="1"/>
          <p:nvPr/>
        </p:nvSpPr>
        <p:spPr>
          <a:xfrm>
            <a:off x="1333138" y="889670"/>
            <a:ext cx="811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●The grade column is created using this formula:</a:t>
            </a:r>
          </a:p>
          <a:p>
            <a:endParaRPr lang="en-US" dirty="0"/>
          </a:p>
          <a:p>
            <a:r>
              <a:rPr lang="en-US" sz="1600" dirty="0"/>
              <a:t>=IF(F6&gt;=80,"A+",IF(F6&gt;=70,"A",IF(F6&gt;=60,"A-",IF(F6&gt;=50,"B",IF(F6&gt;=40,"C","Fail")))))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55EF-E395-4CB3-89C4-C9A14D73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25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Here’s a step-by-step breakdown of formula COUNTIFS: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EC3E-8E92-4B2C-8A96-9DAF4C97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5098"/>
            <a:ext cx="10058400" cy="44481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 1. COUNTIFS function: Used to count the number of cells that meet multiple criteria.</a:t>
            </a:r>
          </a:p>
          <a:p>
            <a:r>
              <a:rPr lang="en-US" dirty="0"/>
              <a:t> 2. D6:D24, "Female": The first criteria range and condition, counting cells in column D that contain “Female”.</a:t>
            </a:r>
          </a:p>
          <a:p>
            <a:r>
              <a:rPr lang="en-US" dirty="0"/>
              <a:t> 3. F6:F24, "&gt;=75": The second criteria range and condition, counting cells in column F that are greater than or equal to 75.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=COUNTIFS(D6:D24, "Female", F6:F24, "&gt;=75")</a:t>
            </a:r>
          </a:p>
          <a:p>
            <a:endParaRPr lang="en-US" dirty="0"/>
          </a:p>
          <a:p>
            <a:r>
              <a:rPr lang="en-US" dirty="0"/>
              <a:t>This example assumes the data ranges from row 2 to row 100. Adjusted the range as needed based on the data size.</a:t>
            </a:r>
          </a:p>
        </p:txBody>
      </p:sp>
    </p:spTree>
    <p:extLst>
      <p:ext uri="{BB962C8B-B14F-4D97-AF65-F5344CB8AC3E}">
        <p14:creationId xmlns:p14="http://schemas.microsoft.com/office/powerpoint/2010/main" val="5682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5086-1BB3-44C5-96E3-710B59B4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4562"/>
          </a:xfrm>
        </p:spPr>
        <p:txBody>
          <a:bodyPr>
            <a:normAutofit/>
          </a:bodyPr>
          <a:lstStyle/>
          <a:p>
            <a:r>
              <a:rPr lang="en-US" sz="2000" dirty="0"/>
              <a:t>USING FORMULA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B7FF2-A420-419B-993A-950C3D48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96718"/>
            <a:ext cx="8534400" cy="4718688"/>
          </a:xfrm>
        </p:spPr>
      </p:pic>
    </p:spTree>
    <p:extLst>
      <p:ext uri="{BB962C8B-B14F-4D97-AF65-F5344CB8AC3E}">
        <p14:creationId xmlns:p14="http://schemas.microsoft.com/office/powerpoint/2010/main" val="126359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1E5C-09DF-42B6-923A-4E4D2601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2628"/>
          </a:xfrm>
        </p:spPr>
        <p:txBody>
          <a:bodyPr>
            <a:normAutofit/>
          </a:bodyPr>
          <a:lstStyle/>
          <a:p>
            <a:r>
              <a:rPr lang="en-US" sz="2800" dirty="0"/>
              <a:t>Column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61B41-9159-4152-8E3D-4AE8E48F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604963"/>
            <a:ext cx="8894232" cy="4348162"/>
          </a:xfrm>
        </p:spPr>
      </p:pic>
    </p:spTree>
    <p:extLst>
      <p:ext uri="{BB962C8B-B14F-4D97-AF65-F5344CB8AC3E}">
        <p14:creationId xmlns:p14="http://schemas.microsoft.com/office/powerpoint/2010/main" val="331357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29C-DB56-4421-BBE9-39F1F301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15696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Course name: Computer fundamentals and office applications  topic: Students result sheet  Presented To: Md Mahbub E Noor,Ast Professor,Dept. of Computer Science &amp; Engineering  Presented by:Shamsad Tahani (19PHY030)  </vt:lpstr>
      <vt:lpstr>STUDENT RESULT SHEET</vt:lpstr>
      <vt:lpstr>PowerPoint Presentation</vt:lpstr>
      <vt:lpstr>Here’s a step-by-step breakdown of formula COUNTIFS:</vt:lpstr>
      <vt:lpstr>USING FORMULA</vt:lpstr>
      <vt:lpstr>Column Chart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2024-06-04T07:51:45Z</dcterms:created>
  <dcterms:modified xsi:type="dcterms:W3CDTF">2024-06-04T10:38:15Z</dcterms:modified>
</cp:coreProperties>
</file>