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79" r:id="rId3"/>
    <p:sldId id="282" r:id="rId4"/>
    <p:sldId id="280" r:id="rId5"/>
    <p:sldId id="283" r:id="rId6"/>
    <p:sldId id="281" r:id="rId7"/>
    <p:sldId id="284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Infrastructuur</a:t>
            </a:r>
            <a:r>
              <a:rPr lang="en-US" dirty="0"/>
              <a:t> </a:t>
            </a:r>
            <a:r>
              <a:rPr lang="en-US" dirty="0" err="1"/>
              <a:t>Visualisatie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Infrastructuur</a:t>
            </a:r>
            <a:r>
              <a:rPr lang="en-US" dirty="0"/>
              <a:t> </a:t>
            </a:r>
            <a:r>
              <a:rPr lang="en-US" dirty="0" err="1"/>
              <a:t>Visualisatie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err="1"/>
              <a:t>Infrastructuur</a:t>
            </a:r>
            <a:r>
              <a:rPr lang="en-US" dirty="0"/>
              <a:t> </a:t>
            </a:r>
            <a:r>
              <a:rPr lang="en-US" dirty="0" err="1"/>
              <a:t>Visualisatie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Infrastructuur</a:t>
            </a:r>
            <a:r>
              <a:rPr lang="en-US" dirty="0"/>
              <a:t> </a:t>
            </a:r>
            <a:r>
              <a:rPr lang="en-US" dirty="0" err="1"/>
              <a:t>Visualisatie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Infrastructuur</a:t>
            </a:r>
            <a:r>
              <a:rPr lang="en-US" dirty="0"/>
              <a:t> </a:t>
            </a:r>
            <a:r>
              <a:rPr lang="en-US" dirty="0" err="1"/>
              <a:t>Visualisatie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Infrastructuur</a:t>
            </a:r>
            <a:r>
              <a:rPr lang="en-US" dirty="0"/>
              <a:t> </a:t>
            </a:r>
            <a:r>
              <a:rPr lang="en-US" dirty="0" err="1"/>
              <a:t>Visualisatie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Infrastructuur</a:t>
            </a:r>
            <a:r>
              <a:rPr lang="en-US" dirty="0"/>
              <a:t> </a:t>
            </a:r>
            <a:r>
              <a:rPr lang="en-US" dirty="0" err="1"/>
              <a:t>Visualisatie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Infrastructuur</a:t>
            </a:r>
            <a:r>
              <a:rPr lang="en-US" dirty="0"/>
              <a:t> </a:t>
            </a:r>
            <a:r>
              <a:rPr lang="en-US" dirty="0" err="1"/>
              <a:t>Visualisatie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err="1"/>
              <a:t>Infrastructuur</a:t>
            </a:r>
            <a:r>
              <a:rPr lang="en-US" dirty="0"/>
              <a:t> </a:t>
            </a:r>
            <a:r>
              <a:rPr lang="en-US" dirty="0" err="1"/>
              <a:t>Visualisatie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8189002" y="0"/>
            <a:ext cx="1694917" cy="3069179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0"/>
            <a:ext cx="1803256" cy="3069179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25D532-6791-3DC9-E235-35A821EB2F6E}"/>
              </a:ext>
            </a:extLst>
          </p:cNvPr>
          <p:cNvSpPr/>
          <p:nvPr userDrawn="1"/>
        </p:nvSpPr>
        <p:spPr>
          <a:xfrm>
            <a:off x="8791575" y="-561975"/>
            <a:ext cx="2266138" cy="3113068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Infrastructuur</a:t>
            </a:r>
            <a:r>
              <a:rPr lang="en-US" dirty="0"/>
              <a:t> </a:t>
            </a:r>
            <a:r>
              <a:rPr lang="en-US" dirty="0" err="1"/>
              <a:t>Visualisatie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Infrastructuur</a:t>
            </a:r>
            <a:r>
              <a:rPr lang="en-US" dirty="0"/>
              <a:t> </a:t>
            </a:r>
            <a:r>
              <a:rPr lang="en-US" dirty="0" err="1"/>
              <a:t>Visualisatie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Infrastructuur</a:t>
            </a:r>
            <a:r>
              <a:rPr lang="en-US" dirty="0"/>
              <a:t> </a:t>
            </a:r>
            <a:r>
              <a:rPr lang="en-US" dirty="0" err="1"/>
              <a:t>Visualisatie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Infrastructuur</a:t>
            </a:r>
            <a:r>
              <a:rPr lang="en-US" dirty="0"/>
              <a:t> </a:t>
            </a:r>
            <a:r>
              <a:rPr lang="en-US" dirty="0" err="1"/>
              <a:t>Visualisatie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609" y="696775"/>
            <a:ext cx="6902782" cy="1225296"/>
          </a:xfrm>
        </p:spPr>
        <p:txBody>
          <a:bodyPr/>
          <a:lstStyle/>
          <a:p>
            <a:r>
              <a:rPr lang="en-US" dirty="0" err="1"/>
              <a:t>Infrastructuur</a:t>
            </a:r>
            <a:r>
              <a:rPr lang="en-US" dirty="0"/>
              <a:t> </a:t>
            </a:r>
            <a:r>
              <a:rPr lang="en-US" dirty="0" err="1"/>
              <a:t>visualisatie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B9346F-484A-4379-8B44-C69B87C5D090}"/>
              </a:ext>
            </a:extLst>
          </p:cNvPr>
          <p:cNvSpPr txBox="1">
            <a:spLocks/>
          </p:cNvSpPr>
          <p:nvPr/>
        </p:nvSpPr>
        <p:spPr>
          <a:xfrm>
            <a:off x="3403092" y="2229838"/>
            <a:ext cx="5385816" cy="622420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nl-NL" sz="1600" dirty="0"/>
              <a:t>Beyond</a:t>
            </a:r>
            <a:r>
              <a:rPr lang="en-US" sz="1600" dirty="0"/>
              <a:t> the hype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Stein </a:t>
            </a:r>
            <a:r>
              <a:rPr lang="en-US" sz="1600" dirty="0" err="1"/>
              <a:t>jonker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Introductie</a:t>
            </a:r>
            <a:endParaRPr lang="en-US" dirty="0"/>
          </a:p>
          <a:p>
            <a:r>
              <a:rPr lang="en-US" dirty="0"/>
              <a:t>Beyond the Hype​</a:t>
            </a:r>
          </a:p>
          <a:p>
            <a:r>
              <a:rPr lang="en-US" dirty="0" err="1"/>
              <a:t>Projectomschrijving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93A78-1354-2A42-38D7-F4C5A7D0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755648"/>
            <a:ext cx="6400800" cy="768096"/>
          </a:xfrm>
        </p:spPr>
        <p:txBody>
          <a:bodyPr/>
          <a:lstStyle/>
          <a:p>
            <a:r>
              <a:rPr lang="en-US" dirty="0" err="1"/>
              <a:t>Introductie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95DF5-7830-D8B9-4CE7-00020D6A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2803778"/>
            <a:ext cx="6400800" cy="30636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HBO-ICT, </a:t>
            </a:r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jaar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Software Development </a:t>
            </a:r>
            <a:r>
              <a:rPr lang="en-US" dirty="0" err="1"/>
              <a:t>profiel</a:t>
            </a: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7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hype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Dit project is voor minor Beyond the Hype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Deze minor is </a:t>
            </a:r>
            <a:r>
              <a:rPr lang="en-US" dirty="0" err="1"/>
              <a:t>samengevoegd</a:t>
            </a:r>
            <a:r>
              <a:rPr lang="en-US" dirty="0"/>
              <a:t> met DMP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Minoromschrijving</a:t>
            </a:r>
            <a:r>
              <a:rPr lang="en-US" dirty="0"/>
              <a:t>:  </a:t>
            </a:r>
            <a:r>
              <a:rPr lang="nl-NL" dirty="0"/>
              <a:t>Onderzoek nieuwe technieken en technologieën en kijk je hoe ze van meerwaarde kunnen zijn binnen de casus</a:t>
            </a:r>
            <a:r>
              <a:rPr lang="en-US" dirty="0"/>
              <a:t>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7C6F1-F65C-BBFC-C6C8-533AD0A6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744439"/>
            <a:ext cx="6766560" cy="768096"/>
          </a:xfrm>
        </p:spPr>
        <p:txBody>
          <a:bodyPr/>
          <a:lstStyle/>
          <a:p>
            <a:r>
              <a:rPr lang="en-US" sz="3600" dirty="0" err="1"/>
              <a:t>Projectomschrijving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78B0CF-6C1C-D3D2-C7F9-EA15BA54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483" y="1279086"/>
            <a:ext cx="5879592" cy="4767990"/>
          </a:xfrm>
        </p:spPr>
        <p:txBody>
          <a:bodyPr/>
          <a:lstStyle/>
          <a:p>
            <a:r>
              <a:rPr lang="en-US" dirty="0" err="1"/>
              <a:t>Opdrachtgever</a:t>
            </a:r>
            <a:r>
              <a:rPr lang="en-US" dirty="0"/>
              <a:t>: </a:t>
            </a:r>
            <a:r>
              <a:rPr lang="en-US" dirty="0" err="1"/>
              <a:t>Gemeente</a:t>
            </a:r>
            <a:r>
              <a:rPr lang="en-US" dirty="0"/>
              <a:t> Arnhem</a:t>
            </a:r>
          </a:p>
          <a:p>
            <a:r>
              <a:rPr lang="en-US" dirty="0" err="1"/>
              <a:t>Eindgebruikers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Ambtenaren</a:t>
            </a:r>
            <a:r>
              <a:rPr lang="en-US" dirty="0"/>
              <a:t> van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afdelingen</a:t>
            </a:r>
            <a:r>
              <a:rPr lang="en-US" dirty="0"/>
              <a:t> in de </a:t>
            </a:r>
            <a:r>
              <a:rPr lang="en-US" dirty="0" err="1"/>
              <a:t>gemeente</a:t>
            </a:r>
            <a:endParaRPr lang="en-US" dirty="0"/>
          </a:p>
          <a:p>
            <a:r>
              <a:rPr lang="en-US" dirty="0" err="1"/>
              <a:t>Probleem</a:t>
            </a:r>
            <a:r>
              <a:rPr lang="en-US" dirty="0"/>
              <a:t>: </a:t>
            </a:r>
          </a:p>
          <a:p>
            <a:r>
              <a:rPr lang="en-US" dirty="0"/>
              <a:t>	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afdelingen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de </a:t>
            </a:r>
            <a:r>
              <a:rPr lang="en-US" dirty="0" err="1"/>
              <a:t>gemeente</a:t>
            </a:r>
            <a:r>
              <a:rPr lang="en-US" dirty="0"/>
              <a:t> hebben </a:t>
            </a:r>
            <a:r>
              <a:rPr lang="en-US" dirty="0" err="1"/>
              <a:t>hun</a:t>
            </a:r>
            <a:r>
              <a:rPr lang="en-US" dirty="0"/>
              <a:t> 	eigen </a:t>
            </a:r>
            <a:r>
              <a:rPr lang="en-US" dirty="0" err="1"/>
              <a:t>informatie</a:t>
            </a:r>
            <a:r>
              <a:rPr lang="en-US" dirty="0"/>
              <a:t> in </a:t>
            </a:r>
            <a:r>
              <a:rPr lang="en-US" dirty="0" err="1"/>
              <a:t>hun</a:t>
            </a:r>
            <a:r>
              <a:rPr lang="en-US" dirty="0"/>
              <a:t> eigen </a:t>
            </a:r>
            <a:r>
              <a:rPr lang="en-US" dirty="0" err="1"/>
              <a:t>systemen</a:t>
            </a:r>
            <a:r>
              <a:rPr lang="en-US" dirty="0"/>
              <a:t>. </a:t>
            </a:r>
            <a:r>
              <a:rPr lang="en-US" dirty="0" err="1"/>
              <a:t>Hierdoor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	</a:t>
            </a:r>
            <a:r>
              <a:rPr lang="en-US" dirty="0" err="1"/>
              <a:t>overzicht</a:t>
            </a:r>
            <a:r>
              <a:rPr lang="en-US" dirty="0"/>
              <a:t> van alle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lastig</a:t>
            </a:r>
            <a:r>
              <a:rPr lang="en-US" dirty="0"/>
              <a:t> te </a:t>
            </a:r>
            <a:r>
              <a:rPr lang="en-US" dirty="0" err="1"/>
              <a:t>verkrijgen</a:t>
            </a:r>
            <a:r>
              <a:rPr lang="en-US" dirty="0"/>
              <a:t>.</a:t>
            </a:r>
          </a:p>
          <a:p>
            <a:r>
              <a:rPr lang="en-US" dirty="0" err="1"/>
              <a:t>Voorbeeld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straat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opnieuw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bestraat</a:t>
            </a:r>
            <a:r>
              <a:rPr lang="en-US" dirty="0"/>
              <a:t>. De </a:t>
            </a:r>
            <a:r>
              <a:rPr lang="en-US" dirty="0" err="1"/>
              <a:t>riolering</a:t>
            </a:r>
            <a:r>
              <a:rPr lang="en-US" dirty="0"/>
              <a:t> 	</a:t>
            </a:r>
            <a:r>
              <a:rPr lang="en-US" dirty="0" err="1"/>
              <a:t>moet</a:t>
            </a:r>
            <a:r>
              <a:rPr lang="en-US" dirty="0"/>
              <a:t> over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jaar</a:t>
            </a:r>
            <a:r>
              <a:rPr lang="en-US" dirty="0"/>
              <a:t> </a:t>
            </a:r>
            <a:r>
              <a:rPr lang="en-US" dirty="0" err="1"/>
              <a:t>vervangen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 Het is 	</a:t>
            </a:r>
            <a:r>
              <a:rPr lang="en-US" dirty="0" err="1"/>
              <a:t>efficiënter</a:t>
            </a:r>
            <a:r>
              <a:rPr lang="en-US" dirty="0"/>
              <a:t> om de </a:t>
            </a:r>
            <a:r>
              <a:rPr lang="en-US" dirty="0" err="1"/>
              <a:t>riolering</a:t>
            </a:r>
            <a:r>
              <a:rPr lang="en-US" dirty="0"/>
              <a:t> </a:t>
            </a:r>
            <a:r>
              <a:rPr lang="en-US" dirty="0" err="1"/>
              <a:t>eerder</a:t>
            </a:r>
            <a:r>
              <a:rPr lang="en-US" dirty="0"/>
              <a:t> te </a:t>
            </a:r>
            <a:r>
              <a:rPr lang="en-US" dirty="0" err="1"/>
              <a:t>vervangen</a:t>
            </a:r>
            <a:r>
              <a:rPr lang="en-US" dirty="0"/>
              <a:t>, 	</a:t>
            </a:r>
            <a:r>
              <a:rPr lang="en-US" dirty="0" err="1"/>
              <a:t>tegelijkertijd</a:t>
            </a:r>
            <a:r>
              <a:rPr lang="en-US" dirty="0"/>
              <a:t> met de </a:t>
            </a:r>
            <a:r>
              <a:rPr lang="en-US" dirty="0" err="1"/>
              <a:t>bestrating</a:t>
            </a:r>
            <a:r>
              <a:rPr lang="en-US" dirty="0"/>
              <a:t>. Je </a:t>
            </a:r>
            <a:r>
              <a:rPr lang="en-US" dirty="0" err="1"/>
              <a:t>hoeft</a:t>
            </a:r>
            <a:r>
              <a:rPr lang="en-US" dirty="0"/>
              <a:t> de </a:t>
            </a:r>
            <a:r>
              <a:rPr lang="en-US" dirty="0" err="1"/>
              <a:t>weg</a:t>
            </a:r>
            <a:r>
              <a:rPr lang="en-US" dirty="0"/>
              <a:t> dan maar 	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opnieuw</a:t>
            </a:r>
            <a:r>
              <a:rPr lang="en-US" dirty="0"/>
              <a:t> aan te </a:t>
            </a:r>
            <a:r>
              <a:rPr lang="en-US" dirty="0" err="1"/>
              <a:t>leggen</a:t>
            </a:r>
            <a:r>
              <a:rPr lang="en-US" dirty="0"/>
              <a:t>. Doe je </a:t>
            </a:r>
            <a:r>
              <a:rPr lang="en-US" dirty="0" err="1"/>
              <a:t>dat</a:t>
            </a:r>
            <a:r>
              <a:rPr lang="en-US" dirty="0"/>
              <a:t> niet, is er </a:t>
            </a:r>
            <a:r>
              <a:rPr lang="en-US" dirty="0" err="1"/>
              <a:t>meer</a:t>
            </a:r>
            <a:r>
              <a:rPr lang="en-US" dirty="0"/>
              <a:t> 	hinder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/>
              <a:t> het </a:t>
            </a:r>
            <a:r>
              <a:rPr lang="en-US" dirty="0" err="1"/>
              <a:t>meer</a:t>
            </a:r>
            <a:r>
              <a:rPr lang="en-US" dirty="0"/>
              <a:t> geld. </a:t>
            </a:r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	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afdelingen</a:t>
            </a:r>
            <a:r>
              <a:rPr lang="en-US" dirty="0"/>
              <a:t> </a:t>
            </a:r>
            <a:r>
              <a:rPr lang="en-US" dirty="0" err="1"/>
              <a:t>samenwerken</a:t>
            </a:r>
            <a:r>
              <a:rPr lang="en-US" dirty="0"/>
              <a:t> want ze </a:t>
            </a:r>
            <a:r>
              <a:rPr lang="en-US" dirty="0" err="1"/>
              <a:t>moeten</a:t>
            </a:r>
            <a:r>
              <a:rPr lang="en-US" dirty="0"/>
              <a:t> van 	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acties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locatie</a:t>
            </a:r>
            <a:r>
              <a:rPr lang="en-US" dirty="0"/>
              <a:t> 	</a:t>
            </a:r>
            <a:r>
              <a:rPr lang="en-US" dirty="0" err="1"/>
              <a:t>uitgevoerd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EDC48-C8A9-8B2E-52F2-E6A853D3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179D3-3923-EE9F-C391-AE8BBFAC26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Infrastructuur Visualisatie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7C6F1-F65C-BBFC-C6C8-533AD0A6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744439"/>
            <a:ext cx="6766560" cy="768096"/>
          </a:xfrm>
        </p:spPr>
        <p:txBody>
          <a:bodyPr/>
          <a:lstStyle/>
          <a:p>
            <a:r>
              <a:rPr lang="en-US" sz="3600" dirty="0" err="1"/>
              <a:t>Projectomschrijving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78B0CF-6C1C-D3D2-C7F9-EA15BA54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483" y="1279086"/>
            <a:ext cx="5879592" cy="4767990"/>
          </a:xfrm>
        </p:spPr>
        <p:txBody>
          <a:bodyPr/>
          <a:lstStyle/>
          <a:p>
            <a:r>
              <a:rPr lang="en-US" dirty="0" err="1"/>
              <a:t>Vraag</a:t>
            </a:r>
            <a:r>
              <a:rPr lang="en-US" dirty="0"/>
              <a:t>:</a:t>
            </a:r>
          </a:p>
          <a:p>
            <a:r>
              <a:rPr lang="en-US" dirty="0"/>
              <a:t>	Wat is de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om </a:t>
            </a:r>
            <a:r>
              <a:rPr lang="en-US" dirty="0" err="1"/>
              <a:t>informatie</a:t>
            </a:r>
            <a:r>
              <a:rPr lang="en-US" dirty="0"/>
              <a:t> van de </a:t>
            </a:r>
            <a:r>
              <a:rPr lang="en-US" dirty="0" err="1"/>
              <a:t>gemeente</a:t>
            </a:r>
            <a:r>
              <a:rPr lang="en-US" dirty="0"/>
              <a:t> 	</a:t>
            </a:r>
            <a:r>
              <a:rPr lang="en-US" dirty="0" err="1"/>
              <a:t>weer</a:t>
            </a:r>
            <a:r>
              <a:rPr lang="en-US" dirty="0"/>
              <a:t> te </a:t>
            </a:r>
            <a:r>
              <a:rPr lang="en-US" dirty="0" err="1"/>
              <a:t>geven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?</a:t>
            </a:r>
          </a:p>
          <a:p>
            <a:r>
              <a:rPr lang="en-US" dirty="0" err="1"/>
              <a:t>Vorm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Nog</a:t>
            </a:r>
            <a:r>
              <a:rPr lang="en-US" dirty="0"/>
              <a:t> niet </a:t>
            </a:r>
            <a:r>
              <a:rPr lang="en-US" dirty="0" err="1"/>
              <a:t>precies</a:t>
            </a:r>
            <a:r>
              <a:rPr lang="en-US" dirty="0"/>
              <a:t> </a:t>
            </a:r>
            <a:r>
              <a:rPr lang="en-US" dirty="0" err="1"/>
              <a:t>bekend</a:t>
            </a:r>
            <a:r>
              <a:rPr lang="en-US" dirty="0"/>
              <a:t>: </a:t>
            </a:r>
            <a:r>
              <a:rPr lang="en-US" dirty="0" err="1"/>
              <a:t>d.m.v.</a:t>
            </a:r>
            <a:r>
              <a:rPr lang="en-US" dirty="0"/>
              <a:t> prototyping </a:t>
            </a:r>
            <a:r>
              <a:rPr lang="en-US" dirty="0" err="1"/>
              <a:t>onderzoeken</a:t>
            </a:r>
            <a:r>
              <a:rPr lang="en-US" dirty="0"/>
              <a:t> 	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mogelijkheden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niet.</a:t>
            </a:r>
          </a:p>
          <a:p>
            <a:r>
              <a:rPr lang="en-US" dirty="0"/>
              <a:t>	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mogelijkheid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zijn om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bestaand</a:t>
            </a:r>
            <a:r>
              <a:rPr lang="en-US" dirty="0"/>
              <a:t> VR/3D project 	</a:t>
            </a:r>
            <a:r>
              <a:rPr lang="en-US" dirty="0" err="1"/>
              <a:t>uit</a:t>
            </a:r>
            <a:r>
              <a:rPr lang="en-US" dirty="0"/>
              <a:t> te </a:t>
            </a:r>
            <a:r>
              <a:rPr lang="en-US" dirty="0" err="1"/>
              <a:t>bereiden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EDC48-C8A9-8B2E-52F2-E6A853D3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179D3-3923-EE9F-C391-AE8BBFAC26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Infrastructuur Visualisatie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7C6F1-F65C-BBFC-C6C8-533AD0A6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744439"/>
            <a:ext cx="6766560" cy="768096"/>
          </a:xfrm>
        </p:spPr>
        <p:txBody>
          <a:bodyPr/>
          <a:lstStyle/>
          <a:p>
            <a:r>
              <a:rPr lang="en-US" sz="3600" dirty="0"/>
              <a:t>TL;DR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78B0CF-6C1C-D3D2-C7F9-EA15BA54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483" y="1279086"/>
            <a:ext cx="3784693" cy="4767990"/>
          </a:xfrm>
        </p:spPr>
        <p:txBody>
          <a:bodyPr/>
          <a:lstStyle/>
          <a:p>
            <a:r>
              <a:rPr lang="en-US" dirty="0" err="1"/>
              <a:t>Onderwerp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Visualiseren</a:t>
            </a:r>
            <a:r>
              <a:rPr lang="en-US" dirty="0"/>
              <a:t> van </a:t>
            </a:r>
            <a:r>
              <a:rPr lang="en-US" dirty="0" err="1"/>
              <a:t>infrastructuur</a:t>
            </a:r>
            <a:endParaRPr lang="en-US" dirty="0"/>
          </a:p>
          <a:p>
            <a:r>
              <a:rPr lang="en-US" dirty="0"/>
              <a:t>Voor </a:t>
            </a:r>
            <a:r>
              <a:rPr lang="en-US" dirty="0" err="1"/>
              <a:t>wie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Gemeente</a:t>
            </a:r>
            <a:r>
              <a:rPr lang="en-US" dirty="0"/>
              <a:t> Arnhem</a:t>
            </a:r>
          </a:p>
          <a:p>
            <a:r>
              <a:rPr lang="en-US" dirty="0"/>
              <a:t>	</a:t>
            </a:r>
            <a:r>
              <a:rPr lang="en-US" dirty="0" err="1"/>
              <a:t>Ambtenaren</a:t>
            </a:r>
            <a:r>
              <a:rPr lang="en-US" dirty="0"/>
              <a:t> van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afdeling</a:t>
            </a:r>
            <a:endParaRPr lang="en-US" dirty="0"/>
          </a:p>
          <a:p>
            <a:r>
              <a:rPr lang="en-US" dirty="0" err="1"/>
              <a:t>Vorm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Nog</a:t>
            </a:r>
            <a:r>
              <a:rPr lang="en-US" dirty="0"/>
              <a:t> niet </a:t>
            </a:r>
            <a:r>
              <a:rPr lang="en-US" dirty="0" err="1"/>
              <a:t>bekend</a:t>
            </a:r>
            <a:r>
              <a:rPr lang="en-US" dirty="0"/>
              <a:t>: </a:t>
            </a:r>
            <a:r>
              <a:rPr lang="en-US" dirty="0" err="1"/>
              <a:t>ontdekken</a:t>
            </a:r>
            <a:r>
              <a:rPr lang="en-US" dirty="0"/>
              <a:t> 	door prototyping.</a:t>
            </a:r>
          </a:p>
          <a:p>
            <a:r>
              <a:rPr lang="en-US" dirty="0" err="1"/>
              <a:t>Waarom</a:t>
            </a:r>
            <a:r>
              <a:rPr lang="en-US" dirty="0"/>
              <a:t>:</a:t>
            </a:r>
          </a:p>
          <a:p>
            <a:r>
              <a:rPr lang="en-US" dirty="0"/>
              <a:t>	Het </a:t>
            </a:r>
            <a:r>
              <a:rPr lang="en-US" dirty="0" err="1"/>
              <a:t>makkelijker</a:t>
            </a:r>
            <a:r>
              <a:rPr lang="en-US" dirty="0"/>
              <a:t> maken om 	</a:t>
            </a:r>
            <a:r>
              <a:rPr lang="en-US" dirty="0" err="1"/>
              <a:t>werkzaamheden</a:t>
            </a:r>
            <a:r>
              <a:rPr lang="en-US" dirty="0"/>
              <a:t> in te </a:t>
            </a:r>
            <a:r>
              <a:rPr lang="en-US" dirty="0" err="1"/>
              <a:t>plannen</a:t>
            </a:r>
            <a:r>
              <a:rPr lang="en-US" dirty="0"/>
              <a:t> 	die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afdelingen</a:t>
            </a:r>
            <a:r>
              <a:rPr lang="en-US" dirty="0"/>
              <a:t> 	</a:t>
            </a:r>
            <a:r>
              <a:rPr lang="en-US" dirty="0" err="1"/>
              <a:t>betrekken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EDC48-C8A9-8B2E-52F2-E6A853D3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179D3-3923-EE9F-C391-AE8BBFAC26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Infrastructuur Visualisatie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1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{8D29A8DF-A851-4CA1-A427-1B4C28B124E3}tf78438558_win32</Template>
  <TotalTime>107</TotalTime>
  <Words>319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Sabon Next LT</vt:lpstr>
      <vt:lpstr>Office Theme</vt:lpstr>
      <vt:lpstr>Infrastructuur visualisatie</vt:lpstr>
      <vt:lpstr>AGENDA</vt:lpstr>
      <vt:lpstr>Introductie</vt:lpstr>
      <vt:lpstr>Beyond the hype</vt:lpstr>
      <vt:lpstr>Projectomschrijving</vt:lpstr>
      <vt:lpstr>Projectomschrijving</vt:lpstr>
      <vt:lpstr>TL;DR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Infrastructuur visualisatie</dc:title>
  <dc:subject/>
  <dc:creator>Stein Jonker</dc:creator>
  <cp:lastModifiedBy>Stein Jonker</cp:lastModifiedBy>
  <cp:revision>13</cp:revision>
  <dcterms:created xsi:type="dcterms:W3CDTF">2022-08-20T11:48:49Z</dcterms:created>
  <dcterms:modified xsi:type="dcterms:W3CDTF">2022-08-25T09:52:11Z</dcterms:modified>
</cp:coreProperties>
</file>