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TL cryptographie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Alan Longuet / Nicolas </a:t>
            </a:r>
            <a:r>
              <a:rPr lang="fr-FR" dirty="0" err="1" smtClean="0"/>
              <a:t>Ngô-Maï</a:t>
            </a:r>
            <a:endParaRPr lang="fr-FR" dirty="0" smtClean="0"/>
          </a:p>
          <a:p>
            <a:r>
              <a:rPr lang="fr-FR" dirty="0" smtClean="0"/>
              <a:t>2015 - 2016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3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- Echange d’un flag pour décrire l’opération</a:t>
            </a:r>
          </a:p>
          <a:p>
            <a:r>
              <a:rPr lang="fr-FR" dirty="0" smtClean="0"/>
              <a:t>- Echange des noms et clés pour vérifier si le correspondant est CA ou DA</a:t>
            </a:r>
          </a:p>
          <a:p>
            <a:r>
              <a:rPr lang="fr-FR" dirty="0" smtClean="0"/>
              <a:t>- Si </a:t>
            </a:r>
            <a:r>
              <a:rPr lang="fr-FR" dirty="0" err="1" smtClean="0"/>
              <a:t>inCA</a:t>
            </a:r>
            <a:r>
              <a:rPr lang="fr-FR" dirty="0" smtClean="0"/>
              <a:t>, on vérifie l’authenticité avec un certificat temporaire</a:t>
            </a:r>
          </a:p>
          <a:p>
            <a:r>
              <a:rPr lang="fr-FR" dirty="0" smtClean="0"/>
              <a:t>- Si </a:t>
            </a:r>
            <a:r>
              <a:rPr lang="fr-FR" dirty="0" err="1" smtClean="0"/>
              <a:t>inDA</a:t>
            </a:r>
            <a:r>
              <a:rPr lang="fr-FR" dirty="0" smtClean="0"/>
              <a:t>, on vérifie que l’autre vous fait confiance et on se transfère du DA au CA</a:t>
            </a:r>
          </a:p>
          <a:p>
            <a:r>
              <a:rPr lang="fr-FR" dirty="0" smtClean="0"/>
              <a:t>- Sinon, on attend de recevoir la preuve que vous appartenez bien au même réseau</a:t>
            </a:r>
          </a:p>
          <a:p>
            <a:r>
              <a:rPr lang="fr-FR" dirty="0" smtClean="0"/>
              <a:t>- Après, on échange les CA union DA (sans les certificats) pour mettre à jour son DA.</a:t>
            </a:r>
          </a:p>
        </p:txBody>
      </p:sp>
    </p:spTree>
    <p:extLst>
      <p:ext uri="{BB962C8B-B14F-4D97-AF65-F5344CB8AC3E}">
        <p14:creationId xmlns:p14="http://schemas.microsoft.com/office/powerpoint/2010/main" val="4154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 et choix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Travail en équipe</a:t>
            </a:r>
          </a:p>
          <a:p>
            <a:r>
              <a:rPr lang="fr-FR" dirty="0" smtClean="0"/>
              <a:t>- Implémentation communications</a:t>
            </a:r>
          </a:p>
          <a:p>
            <a:r>
              <a:rPr lang="fr-FR" dirty="0" smtClean="0"/>
              <a:t>- Problème de la preuve de confiance</a:t>
            </a:r>
          </a:p>
          <a:p>
            <a:r>
              <a:rPr lang="fr-FR" dirty="0" smtClean="0"/>
              <a:t>- Autres problèmes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3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en 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-Travail sur deux machines séparées</a:t>
            </a:r>
          </a:p>
          <a:p>
            <a:r>
              <a:rPr lang="fr-FR" dirty="0" smtClean="0"/>
              <a:t>- Prise en main de git et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- Bugs de </a:t>
            </a:r>
            <a:r>
              <a:rPr lang="fr-FR" dirty="0" err="1" smtClean="0"/>
              <a:t>eGit</a:t>
            </a:r>
            <a:r>
              <a:rPr lang="fr-FR" dirty="0" smtClean="0"/>
              <a:t> et de l’ajout des binaires dans le répertoire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7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communications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Un équipement peut être serveur et client</a:t>
            </a:r>
          </a:p>
          <a:p>
            <a:r>
              <a:rPr lang="fr-FR" dirty="0" smtClean="0"/>
              <a:t>- Utilisation de threads (via </a:t>
            </a:r>
            <a:r>
              <a:rPr lang="fr-FR" dirty="0" err="1" smtClean="0"/>
              <a:t>swingworkers</a:t>
            </a:r>
            <a:r>
              <a:rPr lang="fr-FR" dirty="0" smtClean="0"/>
              <a:t>) pour les communications</a:t>
            </a:r>
          </a:p>
          <a:p>
            <a:r>
              <a:rPr lang="fr-FR" dirty="0" smtClean="0"/>
              <a:t>- A la fin d’une communication, le serveur s’arrête d’écouter (pas forcément idéal)</a:t>
            </a:r>
          </a:p>
          <a:p>
            <a:r>
              <a:rPr lang="fr-FR" dirty="0" smtClean="0"/>
              <a:t>- Les méthodes d’envoi d’objets ont été ajoutées pour faciliter l’implémentation des protocoles</a:t>
            </a:r>
          </a:p>
        </p:txBody>
      </p:sp>
    </p:spTree>
    <p:extLst>
      <p:ext uri="{BB962C8B-B14F-4D97-AF65-F5344CB8AC3E}">
        <p14:creationId xmlns:p14="http://schemas.microsoft.com/office/powerpoint/2010/main" val="36705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Preuve de confiance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Soit A ayant confiance en B mais pas l’inverse, A veut faire une preuve de confiance</a:t>
            </a:r>
          </a:p>
          <a:p>
            <a:r>
              <a:rPr lang="fr-FR" dirty="0" smtClean="0"/>
              <a:t>- B envoie sa liste d’autorités sans les certificats</a:t>
            </a:r>
          </a:p>
          <a:p>
            <a:r>
              <a:rPr lang="fr-FR" dirty="0" smtClean="0"/>
              <a:t>- A renvoie le </a:t>
            </a:r>
            <a:r>
              <a:rPr lang="fr-FR" dirty="0" err="1" smtClean="0"/>
              <a:t>certificatt</a:t>
            </a:r>
            <a:r>
              <a:rPr lang="fr-FR" dirty="0" smtClean="0"/>
              <a:t> d’une autorité qu’ils ont en commun</a:t>
            </a:r>
          </a:p>
          <a:p>
            <a:r>
              <a:rPr lang="fr-FR" dirty="0" smtClean="0"/>
              <a:t>- B vérifie le certificat et fait confiance à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6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La persistance des logs dans la console, les informations à rajouter</a:t>
            </a:r>
          </a:p>
          <a:p>
            <a:r>
              <a:rPr lang="fr-FR" dirty="0" smtClean="0"/>
              <a:t>- Insertion de soi-même dans DA au cours de la synchronisation</a:t>
            </a:r>
          </a:p>
          <a:p>
            <a:r>
              <a:rPr lang="fr-FR" dirty="0" smtClean="0"/>
              <a:t>- Authentification nécessaire même si l’autre prétend être digne de confiance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8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en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6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smtClean="0"/>
          </a:p>
          <a:p>
            <a:endParaRPr lang="fr-FR" dirty="0" smtClean="0"/>
          </a:p>
          <a:p>
            <a:r>
              <a:rPr lang="fr-FR" dirty="0" smtClean="0"/>
              <a:t>- Alliance développement logiciel et sécurité informatique</a:t>
            </a:r>
          </a:p>
          <a:p>
            <a:r>
              <a:rPr lang="fr-FR" dirty="0" smtClean="0"/>
              <a:t>- Produit fini, bien que pas exploitable encore</a:t>
            </a:r>
          </a:p>
          <a:p>
            <a:r>
              <a:rPr lang="fr-FR" dirty="0" smtClean="0"/>
              <a:t>- Prise en main d’outils simples mais utiles comme les sockets, swing ou encore </a:t>
            </a:r>
            <a:r>
              <a:rPr lang="fr-FR" dirty="0" err="1" smtClean="0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8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1. Présentation du code source</a:t>
            </a:r>
          </a:p>
          <a:p>
            <a:r>
              <a:rPr lang="fr-FR" dirty="0" smtClean="0"/>
              <a:t>2. Explication des choix d’implémentation</a:t>
            </a:r>
          </a:p>
          <a:p>
            <a:r>
              <a:rPr lang="fr-FR" dirty="0" smtClean="0"/>
              <a:t>3. Perspectives de développement</a:t>
            </a:r>
          </a:p>
          <a:p>
            <a:r>
              <a:rPr lang="fr-FR" dirty="0" smtClean="0"/>
              <a:t>4. Tests en fonctionnement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3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374232"/>
            <a:ext cx="3073667" cy="3048000"/>
          </a:xfrm>
        </p:spPr>
        <p:txBody>
          <a:bodyPr>
            <a:normAutofit/>
          </a:bodyPr>
          <a:lstStyle/>
          <a:p>
            <a:r>
              <a:rPr lang="en-US" i="1" dirty="0" err="1"/>
              <a:t>ihm</a:t>
            </a:r>
            <a:endParaRPr lang="fr-FR" dirty="0"/>
          </a:p>
          <a:p>
            <a:r>
              <a:rPr lang="en-US" dirty="0"/>
              <a:t>|_	</a:t>
            </a:r>
            <a:r>
              <a:rPr lang="en-US" dirty="0" err="1"/>
              <a:t>EquipmentPanel</a:t>
            </a:r>
            <a:endParaRPr lang="fr-FR" dirty="0"/>
          </a:p>
          <a:p>
            <a:r>
              <a:rPr lang="en-US" dirty="0"/>
              <a:t>|_	</a:t>
            </a:r>
            <a:r>
              <a:rPr lang="en-US" dirty="0" err="1" smtClean="0"/>
              <a:t>PrincipalPanel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700333" y="2374232"/>
            <a:ext cx="3073667" cy="304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security</a:t>
            </a:r>
            <a:endParaRPr lang="fr-FR" dirty="0"/>
          </a:p>
          <a:p>
            <a:r>
              <a:rPr lang="en-US" dirty="0"/>
              <a:t>|_	</a:t>
            </a:r>
            <a:r>
              <a:rPr lang="en-US" dirty="0" err="1"/>
              <a:t>Certificat</a:t>
            </a:r>
            <a:endParaRPr lang="fr-FR" dirty="0"/>
          </a:p>
          <a:p>
            <a:r>
              <a:rPr lang="en-US" dirty="0"/>
              <a:t>|_	</a:t>
            </a:r>
            <a:r>
              <a:rPr lang="en-US" dirty="0" err="1"/>
              <a:t>CertificateAuthority</a:t>
            </a:r>
            <a:endParaRPr lang="fr-FR" dirty="0"/>
          </a:p>
          <a:p>
            <a:r>
              <a:rPr lang="en-US" dirty="0"/>
              <a:t>|_	</a:t>
            </a:r>
            <a:r>
              <a:rPr lang="en-US" dirty="0" err="1"/>
              <a:t>DerivateAuthority</a:t>
            </a:r>
            <a:endParaRPr lang="fr-FR" dirty="0"/>
          </a:p>
          <a:p>
            <a:r>
              <a:rPr lang="en-US" dirty="0"/>
              <a:t>|_	Equipment</a:t>
            </a:r>
            <a:endParaRPr lang="fr-FR" dirty="0"/>
          </a:p>
          <a:p>
            <a:r>
              <a:rPr lang="en-US" dirty="0"/>
              <a:t>|_	</a:t>
            </a:r>
            <a:r>
              <a:rPr lang="en-US" dirty="0" err="1"/>
              <a:t>PaireCleRSA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624235" y="2374232"/>
            <a:ext cx="3073667" cy="304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sockets</a:t>
            </a:r>
            <a:endParaRPr lang="fr-FR" dirty="0"/>
          </a:p>
          <a:p>
            <a:r>
              <a:rPr lang="en-US" dirty="0"/>
              <a:t>|_	Client</a:t>
            </a:r>
            <a:endParaRPr lang="fr-FR" dirty="0"/>
          </a:p>
          <a:p>
            <a:r>
              <a:rPr lang="en-US" dirty="0"/>
              <a:t>|_	Server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2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Réalisée en Swing</a:t>
            </a:r>
          </a:p>
          <a:p>
            <a:r>
              <a:rPr lang="fr-FR" dirty="0" smtClean="0"/>
              <a:t>- Créée au lancement avec une étape de création de l’équipement</a:t>
            </a:r>
          </a:p>
          <a:p>
            <a:r>
              <a:rPr lang="fr-FR" dirty="0" smtClean="0"/>
              <a:t>- Barre latérale avec boutons de fonctionnalités</a:t>
            </a:r>
          </a:p>
          <a:p>
            <a:r>
              <a:rPr lang="fr-FR" dirty="0" smtClean="0"/>
              <a:t>- Console qui affiche un retour sur les opérations effectuées et dur certaines erreurs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3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Sockets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Toutes les opérations nécessaires à la communication via des sockets</a:t>
            </a:r>
          </a:p>
          <a:p>
            <a:r>
              <a:rPr lang="fr-FR" dirty="0" smtClean="0"/>
              <a:t>- Proches de ce qui était proposé dans le sujet</a:t>
            </a:r>
          </a:p>
          <a:p>
            <a:r>
              <a:rPr lang="fr-FR" dirty="0" smtClean="0"/>
              <a:t>- Ajout de méthodes d’envoi d’objets </a:t>
            </a:r>
            <a:r>
              <a:rPr lang="fr-FR" dirty="0" err="1" smtClean="0"/>
              <a:t>serializables</a:t>
            </a:r>
            <a:endParaRPr lang="fr-FR" dirty="0" smtClean="0"/>
          </a:p>
          <a:p>
            <a:r>
              <a:rPr lang="fr-FR" dirty="0" smtClean="0"/>
              <a:t>- Un client ou un serveur peut être créé via un bouton dans l’IHM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9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Security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Package qui contient :</a:t>
            </a:r>
          </a:p>
          <a:p>
            <a:r>
              <a:rPr lang="fr-FR" dirty="0" smtClean="0"/>
              <a:t>- La classe principale équipement</a:t>
            </a:r>
          </a:p>
          <a:p>
            <a:r>
              <a:rPr lang="fr-FR" dirty="0" smtClean="0"/>
              <a:t>- Les classes concernant la sécurité telles que les certificats et les autorités</a:t>
            </a:r>
          </a:p>
        </p:txBody>
      </p:sp>
    </p:spTree>
    <p:extLst>
      <p:ext uri="{BB962C8B-B14F-4D97-AF65-F5344CB8AC3E}">
        <p14:creationId xmlns:p14="http://schemas.microsoft.com/office/powerpoint/2010/main" val="3459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certificats et clés RSA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Très proches de l’exemple proposé dans le sujet</a:t>
            </a:r>
          </a:p>
          <a:p>
            <a:r>
              <a:rPr lang="fr-FR" dirty="0" smtClean="0"/>
              <a:t>- Les objets ont été rendus </a:t>
            </a:r>
            <a:r>
              <a:rPr lang="fr-FR" dirty="0" err="1" smtClean="0"/>
              <a:t>serializables</a:t>
            </a:r>
            <a:r>
              <a:rPr lang="fr-FR" dirty="0" smtClean="0"/>
              <a:t> pour pouvoir être envoyé via les sockets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équipement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Autocertification</a:t>
            </a:r>
            <a:r>
              <a:rPr lang="fr-FR" dirty="0" smtClean="0"/>
              <a:t> au moment de la création</a:t>
            </a:r>
          </a:p>
          <a:p>
            <a:r>
              <a:rPr lang="fr-FR" dirty="0" smtClean="0"/>
              <a:t>- Méthodes d’affichage des autorités et des détails</a:t>
            </a:r>
          </a:p>
          <a:p>
            <a:r>
              <a:rPr lang="fr-FR" dirty="0" smtClean="0"/>
              <a:t>- Méthodes de création/fermeture de client/serveur</a:t>
            </a:r>
          </a:p>
          <a:p>
            <a:r>
              <a:rPr lang="fr-FR" dirty="0" smtClean="0"/>
              <a:t>- Méthodes d’insertion et de synchronisation pour client/serveur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3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d’insertion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Echange d’un flag pour décrire l’opération</a:t>
            </a:r>
          </a:p>
          <a:p>
            <a:r>
              <a:rPr lang="fr-FR" dirty="0" smtClean="0"/>
              <a:t>- Boite de dialogue pour que l’utilisateur valide ou annule l’insertion</a:t>
            </a:r>
          </a:p>
          <a:p>
            <a:r>
              <a:rPr lang="fr-FR" dirty="0" smtClean="0"/>
              <a:t>- Echange, vérification et ajout du certificat au CA</a:t>
            </a:r>
          </a:p>
        </p:txBody>
      </p:sp>
    </p:spTree>
    <p:extLst>
      <p:ext uri="{BB962C8B-B14F-4D97-AF65-F5344CB8AC3E}">
        <p14:creationId xmlns:p14="http://schemas.microsoft.com/office/powerpoint/2010/main" val="14342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556</Words>
  <Application>Microsoft Office PowerPoint</Application>
  <PresentationFormat>Grand écran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Rétrospective</vt:lpstr>
      <vt:lpstr>TL cryptographie </vt:lpstr>
      <vt:lpstr>Déroulement</vt:lpstr>
      <vt:lpstr>Arborescence du code source</vt:lpstr>
      <vt:lpstr>IHM</vt:lpstr>
      <vt:lpstr>Sockets</vt:lpstr>
      <vt:lpstr>Security objects</vt:lpstr>
      <vt:lpstr>Les certificats et clés RSA</vt:lpstr>
      <vt:lpstr>Classe équipement</vt:lpstr>
      <vt:lpstr>Méthode d’insertion</vt:lpstr>
      <vt:lpstr>Méthode de synchronisation</vt:lpstr>
      <vt:lpstr>Problèmes rencontrés et choix</vt:lpstr>
      <vt:lpstr>Travail en équipe</vt:lpstr>
      <vt:lpstr>Implémentation communications</vt:lpstr>
      <vt:lpstr>Preuve de confiance</vt:lpstr>
      <vt:lpstr>Autres problèmes</vt:lpstr>
      <vt:lpstr>Tests en fonctionnement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 cryptographie</dc:title>
  <dc:creator>nicolas.ngomai</dc:creator>
  <cp:lastModifiedBy>nicolas.ngomai</cp:lastModifiedBy>
  <cp:revision>6</cp:revision>
  <dcterms:created xsi:type="dcterms:W3CDTF">2015-10-22T18:35:41Z</dcterms:created>
  <dcterms:modified xsi:type="dcterms:W3CDTF">2015-10-22T19:21:39Z</dcterms:modified>
</cp:coreProperties>
</file>