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2" r:id="rId7"/>
    <p:sldId id="273" r:id="rId8"/>
    <p:sldId id="274" r:id="rId9"/>
    <p:sldId id="260" r:id="rId10"/>
    <p:sldId id="265" r:id="rId11"/>
    <p:sldId id="266" r:id="rId12"/>
    <p:sldId id="270" r:id="rId13"/>
    <p:sldId id="261" r:id="rId14"/>
    <p:sldId id="262" r:id="rId15"/>
    <p:sldId id="275" r:id="rId16"/>
    <p:sldId id="264" r:id="rId17"/>
    <p:sldId id="27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05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4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36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25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9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8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1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25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20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0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0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5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3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0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5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2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44C00C-05B8-4D38-B05A-65056187B13B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A75D11-BC39-4B67-97C0-FB7E398A5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685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BC9EB-75F3-4988-9345-367DE0FFE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Quadroople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29CA2A-21EC-4697-B6D0-84CDEB134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3400" dirty="0"/>
              <a:t>Проект мобильного приложения</a:t>
            </a:r>
          </a:p>
          <a:p>
            <a:r>
              <a:rPr lang="ru-RU" dirty="0"/>
              <a:t>Подготовили студенты группы ит-31</a:t>
            </a:r>
            <a:r>
              <a:rPr lang="en-US" dirty="0"/>
              <a:t>:</a:t>
            </a:r>
          </a:p>
          <a:p>
            <a:r>
              <a:rPr lang="ru-RU" dirty="0"/>
              <a:t>Гудков Максим</a:t>
            </a:r>
          </a:p>
          <a:p>
            <a:r>
              <a:rPr lang="ru-RU" dirty="0"/>
              <a:t>Григорьев Александр</a:t>
            </a:r>
          </a:p>
          <a:p>
            <a:r>
              <a:rPr lang="ru-RU" dirty="0"/>
              <a:t>Имзалиев Тимур</a:t>
            </a:r>
          </a:p>
          <a:p>
            <a:r>
              <a:rPr lang="ru-RU" dirty="0"/>
              <a:t>Климов Валентин</a:t>
            </a:r>
          </a:p>
        </p:txBody>
      </p:sp>
    </p:spTree>
    <p:extLst>
      <p:ext uri="{BB962C8B-B14F-4D97-AF65-F5344CB8AC3E}">
        <p14:creationId xmlns:p14="http://schemas.microsoft.com/office/powerpoint/2010/main" val="345434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2A28-2E91-4783-9904-4EE40C4B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EDE7457-55D0-48F5-BBFD-6B7EF10B0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290" y="2141538"/>
            <a:ext cx="800844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BFADE-4D32-4247-A8BD-A13176DF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6722CB-8C11-44B9-8A75-A53AC37CC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47" y="2141538"/>
            <a:ext cx="873953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2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A0D63-C4DF-42BE-878A-74BCF212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F550E5-BE1F-42CC-B549-EBE553844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829" y="2141538"/>
            <a:ext cx="817136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D9A04-748B-475F-88D4-FDB37671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управления проектами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AF5F5-1F98-4910-BDE3-90BA6172B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системы управления проектом нашей командой был выбран </a:t>
            </a:r>
            <a:r>
              <a:rPr lang="en-US" dirty="0" err="1"/>
              <a:t>ProjectCloud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Основным инструментом для отслеживания процесса разработки стала </a:t>
            </a:r>
            <a:r>
              <a:rPr lang="en-US" dirty="0"/>
              <a:t>Kanban </a:t>
            </a:r>
            <a:r>
              <a:rPr lang="ru-RU" dirty="0"/>
              <a:t>Доска, на которой отображались задачи для каждого из членов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414553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DCCA1-92D4-4508-AC6B-4F3B45E6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</a:t>
            </a:r>
            <a:r>
              <a:rPr lang="ru-RU" dirty="0"/>
              <a:t>Доска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418374B-53F8-46F7-A540-290245ADF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026" y="2065867"/>
            <a:ext cx="9071947" cy="44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8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DCCA1-92D4-4508-AC6B-4F3B45E6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Деплой на сервер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79D037-AA2B-451C-AC3E-2239BC99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84595"/>
            <a:ext cx="8561894" cy="1100754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/>
              <a:t>Сервер разворачивался на системе </a:t>
            </a:r>
            <a:r>
              <a:rPr lang="en-US" sz="2000" dirty="0"/>
              <a:t>Ubuntu </a:t>
            </a:r>
            <a:r>
              <a:rPr lang="ru-RU" sz="2000" dirty="0"/>
              <a:t>20.04</a:t>
            </a:r>
          </a:p>
          <a:p>
            <a:r>
              <a:rPr lang="ru-RU" sz="2000" dirty="0"/>
              <a:t>В качестве платформы для </a:t>
            </a:r>
            <a:r>
              <a:rPr lang="ru-RU" sz="2000" dirty="0" err="1"/>
              <a:t>бекэнда</a:t>
            </a:r>
            <a:r>
              <a:rPr lang="ru-RU" sz="2000" dirty="0"/>
              <a:t> использовался </a:t>
            </a:r>
            <a:r>
              <a:rPr lang="en-US" sz="2000" dirty="0"/>
              <a:t>Python</a:t>
            </a:r>
            <a:r>
              <a:rPr lang="ru-RU" sz="2000" dirty="0"/>
              <a:t> 3.9</a:t>
            </a:r>
          </a:p>
          <a:p>
            <a:r>
              <a:rPr lang="ru-RU" sz="2000" dirty="0"/>
              <a:t>СУБД </a:t>
            </a:r>
            <a:r>
              <a:rPr lang="en-US" sz="2000" dirty="0"/>
              <a:t>PostgreSQL</a:t>
            </a:r>
            <a:r>
              <a:rPr lang="ru-RU" sz="2000" dirty="0"/>
              <a:t> 13</a:t>
            </a:r>
            <a:r>
              <a:rPr lang="en-US" sz="2000" dirty="0"/>
              <a:t>.2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pic>
        <p:nvPicPr>
          <p:cNvPr id="1026" name="Picture 2" descr="Ubuntu — Википедия">
            <a:extLst>
              <a:ext uri="{FF2B5EF4-FFF2-40B4-BE49-F238E27FC236}">
                <a16:creationId xmlns:a16="http://schemas.microsoft.com/office/drawing/2014/main" id="{C62C72D3-106B-4765-99B9-D988E385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58" y="3601038"/>
            <a:ext cx="22002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Установка PostgreSQL в Ubuntu: Django PostgreSQL, PostgreSQL как создать  базу данных | REG.RU | REG.RU">
            <a:extLst>
              <a:ext uri="{FF2B5EF4-FFF2-40B4-BE49-F238E27FC236}">
                <a16:creationId xmlns:a16="http://schemas.microsoft.com/office/drawing/2014/main" id="{78F154B1-06A7-4DB2-BE02-632742283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606" y="3064549"/>
            <a:ext cx="3107973" cy="345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Что означает логотип Python? - CodeRoad">
            <a:extLst>
              <a:ext uri="{FF2B5EF4-FFF2-40B4-BE49-F238E27FC236}">
                <a16:creationId xmlns:a16="http://schemas.microsoft.com/office/drawing/2014/main" id="{679B9A33-AADE-49B9-8498-C4362DD57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13431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983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90279-8700-41E6-BEB5-874A482F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 приложения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8898F76-D3CE-4A7E-9A2A-322BF99DB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909" y="2180307"/>
            <a:ext cx="1730116" cy="3649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1C6950-12E1-4C7A-AA53-D5CE81D8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64" y="1847271"/>
            <a:ext cx="2217097" cy="4696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418D90-0991-459C-A9CE-C87893787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2180307"/>
            <a:ext cx="1741955" cy="3649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619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90279-8700-41E6-BEB5-874A482F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Веб-система для администрирования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4A667B-A075-4F0C-9D7A-7D01C3B2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61" y="1830495"/>
            <a:ext cx="8160892" cy="46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85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BC9EB-75F3-4988-9345-367DE0FFE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Quadroople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29CA2A-21EC-4697-B6D0-84CDEB134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3400" dirty="0"/>
              <a:t>Проект мобильного приложения</a:t>
            </a:r>
          </a:p>
          <a:p>
            <a:r>
              <a:rPr lang="ru-RU" dirty="0"/>
              <a:t>Подготовили студенты группы ит-31</a:t>
            </a:r>
            <a:r>
              <a:rPr lang="en-US" dirty="0"/>
              <a:t>:</a:t>
            </a:r>
          </a:p>
          <a:p>
            <a:r>
              <a:rPr lang="ru-RU" dirty="0"/>
              <a:t>Гудков Максим</a:t>
            </a:r>
          </a:p>
          <a:p>
            <a:r>
              <a:rPr lang="ru-RU" dirty="0"/>
              <a:t>Григорьев Александр</a:t>
            </a:r>
          </a:p>
          <a:p>
            <a:r>
              <a:rPr lang="ru-RU" dirty="0"/>
              <a:t>Имзалиев Тимур</a:t>
            </a:r>
          </a:p>
          <a:p>
            <a:r>
              <a:rPr lang="ru-RU" dirty="0"/>
              <a:t>Климов Валентин</a:t>
            </a:r>
          </a:p>
        </p:txBody>
      </p:sp>
    </p:spTree>
    <p:extLst>
      <p:ext uri="{BB962C8B-B14F-4D97-AF65-F5344CB8AC3E}">
        <p14:creationId xmlns:p14="http://schemas.microsoft.com/office/powerpoint/2010/main" val="36936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BF89D-4C24-40B6-8FCF-E2556D42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4F3B9-2CCA-4C1A-A2F0-C1789670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мобильного приложения для прогулок, которое позволяет создавать и делиться интересными маршрутами по достопримечательностям города</a:t>
            </a:r>
          </a:p>
        </p:txBody>
      </p:sp>
    </p:spTree>
    <p:extLst>
      <p:ext uri="{BB962C8B-B14F-4D97-AF65-F5344CB8AC3E}">
        <p14:creationId xmlns:p14="http://schemas.microsoft.com/office/powerpoint/2010/main" val="385500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911E7-E969-4776-8671-BD2502F5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A7B52-C54B-4D52-A531-77B4EB6A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мобильного приложения</a:t>
            </a:r>
          </a:p>
          <a:p>
            <a:r>
              <a:rPr lang="ru-RU" dirty="0"/>
              <a:t>Создание серверной части (</a:t>
            </a:r>
            <a:r>
              <a:rPr lang="en-US" dirty="0"/>
              <a:t>API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Создание </a:t>
            </a:r>
            <a:r>
              <a:rPr lang="en-US" dirty="0"/>
              <a:t>Web </a:t>
            </a:r>
            <a:r>
              <a:rPr lang="ru-RU" dirty="0"/>
              <a:t>системы для администрирования</a:t>
            </a:r>
          </a:p>
          <a:p>
            <a:r>
              <a:rPr lang="ru-RU" dirty="0"/>
              <a:t>Подготовка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61136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6D42E-BE13-4960-B10B-4918C9FF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6598DA-8F9C-4AB4-BECD-8318F730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Гудков Максим – Разработка </a:t>
            </a:r>
            <a:r>
              <a:rPr lang="en-US" dirty="0"/>
              <a:t>Web </a:t>
            </a:r>
            <a:r>
              <a:rPr lang="ru-RU" dirty="0"/>
              <a:t>системы для администрирования проекта, распределение </a:t>
            </a:r>
            <a:r>
              <a:rPr lang="ru-RU" dirty="0" err="1"/>
              <a:t>тикетов</a:t>
            </a:r>
            <a:endParaRPr lang="ru-RU" dirty="0"/>
          </a:p>
          <a:p>
            <a:r>
              <a:rPr lang="ru-RU" dirty="0"/>
              <a:t>Григорьев Александр – Разработка мобильного приложения</a:t>
            </a:r>
          </a:p>
          <a:p>
            <a:r>
              <a:rPr lang="ru-RU" dirty="0"/>
              <a:t>Имзалиев Тимур – Разработка </a:t>
            </a:r>
            <a:r>
              <a:rPr lang="en-US" dirty="0"/>
              <a:t>API</a:t>
            </a:r>
          </a:p>
          <a:p>
            <a:r>
              <a:rPr lang="ru-RU" dirty="0"/>
              <a:t>Климов Валентин – </a:t>
            </a:r>
            <a:r>
              <a:rPr lang="ru-RU" dirty="0" err="1"/>
              <a:t>Деплой</a:t>
            </a:r>
            <a:r>
              <a:rPr lang="ru-RU" dirty="0"/>
              <a:t> на сервер, создание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83774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D7E71-13C2-4C36-896B-CB70087F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проектирования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37C1F7-FDAC-479B-9333-9765F850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1" y="2347576"/>
            <a:ext cx="8084923" cy="39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7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F3DF1-0755-4925-AC44-04D4CF62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проектирования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974A2B-F15C-4782-9692-7365D2DFA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79" y="2065867"/>
            <a:ext cx="4638390" cy="4716462"/>
          </a:xfrm>
          <a:prstGeom prst="rect">
            <a:avLst/>
          </a:prstGeom>
        </p:spPr>
      </p:pic>
      <p:pic>
        <p:nvPicPr>
          <p:cNvPr id="5" name="Объект 3">
            <a:extLst>
              <a:ext uri="{FF2B5EF4-FFF2-40B4-BE49-F238E27FC236}">
                <a16:creationId xmlns:a16="http://schemas.microsoft.com/office/drawing/2014/main" id="{3275AAC2-1A79-4804-9E10-262E84BC4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80" y="2858534"/>
            <a:ext cx="6468497" cy="31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90279-8700-41E6-BEB5-874A482F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Документация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1EF2DE1-8E51-4837-9569-F202117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2913"/>
            <a:ext cx="10023048" cy="1456268"/>
          </a:xfrm>
        </p:spPr>
        <p:txBody>
          <a:bodyPr>
            <a:normAutofit/>
          </a:bodyPr>
          <a:lstStyle/>
          <a:p>
            <a:r>
              <a:rPr lang="ru-RU" sz="2000" dirty="0"/>
              <a:t>На всем этапе разработки проекта готовилась документация, на скриншоте представлена диаграмма в нотации </a:t>
            </a:r>
            <a:r>
              <a:rPr lang="en-US" sz="2000" dirty="0"/>
              <a:t>.</a:t>
            </a:r>
            <a:r>
              <a:rPr lang="en-US" sz="2000" dirty="0" err="1"/>
              <a:t>bpnm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20400B-9956-4959-BA96-3B5088C0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9" y="3169181"/>
            <a:ext cx="7975076" cy="35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9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90279-8700-41E6-BEB5-874A482F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Прототипирование интерфейса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1EF2DE1-8E51-4837-9569-F202117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2913"/>
            <a:ext cx="10023048" cy="1456268"/>
          </a:xfrm>
        </p:spPr>
        <p:txBody>
          <a:bodyPr>
            <a:normAutofit/>
          </a:bodyPr>
          <a:lstStyle/>
          <a:p>
            <a:r>
              <a:rPr lang="ru-RU" sz="2000" dirty="0"/>
              <a:t>Одним из важных моментов в разработке является прототипирование интерфейса приложения, что было выполнено на первоначальном этапе подготовки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5FBBE-6872-4363-B566-E9C1A8BC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3394266"/>
            <a:ext cx="11170763" cy="2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7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84849-EE99-4C4C-AD79-B6E97077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BCCD64-0764-4B29-8CA5-1E820C0C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системы контроля версий участниками проекта использовался </a:t>
            </a:r>
            <a:r>
              <a:rPr lang="en-US" dirty="0"/>
              <a:t>Git.</a:t>
            </a:r>
            <a:r>
              <a:rPr lang="ru-RU" dirty="0"/>
              <a:t> Структурно приложение было разбито на 3 главные составляющие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	- Андроид приложение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en-US" dirty="0"/>
              <a:t>API</a:t>
            </a:r>
          </a:p>
          <a:p>
            <a:pPr marL="0" indent="0">
              <a:buNone/>
            </a:pPr>
            <a:r>
              <a:rPr lang="ru-RU" dirty="0"/>
              <a:t>	- </a:t>
            </a:r>
            <a:r>
              <a:rPr lang="en-US" dirty="0"/>
              <a:t>Web </a:t>
            </a:r>
            <a:r>
              <a:rPr lang="ru-RU" dirty="0"/>
              <a:t>система администрирования</a:t>
            </a:r>
          </a:p>
          <a:p>
            <a:pPr marL="0" indent="0">
              <a:buNone/>
            </a:pPr>
            <a:r>
              <a:rPr lang="ru-RU" dirty="0"/>
              <a:t>Для каждой из этих частей был создан отдельный репозиторий на </a:t>
            </a:r>
            <a:r>
              <a:rPr lang="en-US" dirty="0"/>
              <a:t>GitHub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54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63</TotalTime>
  <Words>256</Words>
  <Application>Microsoft Office PowerPoint</Application>
  <PresentationFormat>Широкоэкранный</PresentationFormat>
  <Paragraphs>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Небесная</vt:lpstr>
      <vt:lpstr>Quadroople</vt:lpstr>
      <vt:lpstr>Цель проекта</vt:lpstr>
      <vt:lpstr>Задачи проекта</vt:lpstr>
      <vt:lpstr>Команда проекта</vt:lpstr>
      <vt:lpstr>Этап проектирования</vt:lpstr>
      <vt:lpstr>Этап проектирования</vt:lpstr>
      <vt:lpstr>Документация</vt:lpstr>
      <vt:lpstr>Прототипирование интерфейса</vt:lpstr>
      <vt:lpstr>Система контроля версий</vt:lpstr>
      <vt:lpstr>WEb</vt:lpstr>
      <vt:lpstr>Android</vt:lpstr>
      <vt:lpstr>APi</vt:lpstr>
      <vt:lpstr>Система управления проектами</vt:lpstr>
      <vt:lpstr>Kanban Доска</vt:lpstr>
      <vt:lpstr>Деплой на сервер</vt:lpstr>
      <vt:lpstr>Скриншоты приложения</vt:lpstr>
      <vt:lpstr>Веб-система для администрирования</vt:lpstr>
      <vt:lpstr>Quadroople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Quadroople</dc:title>
  <dc:creator>Foxamurai</dc:creator>
  <cp:lastModifiedBy>Валентин Климов</cp:lastModifiedBy>
  <cp:revision>15</cp:revision>
  <dcterms:created xsi:type="dcterms:W3CDTF">2021-05-21T15:09:23Z</dcterms:created>
  <dcterms:modified xsi:type="dcterms:W3CDTF">2021-06-03T13:13:13Z</dcterms:modified>
</cp:coreProperties>
</file>