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0"/>
  </p:notesMasterIdLst>
  <p:sldIdLst>
    <p:sldId id="256" r:id="rId3"/>
    <p:sldId id="286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Proxima Nova Semibold" panose="020B0604020202020204" charset="0"/>
      <p:regular r:id="rId11"/>
      <p:bold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Fira Sans Extra Condensed SemiBol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5830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74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SLIDES_API139690061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SLIDES_API139690061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41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9b9db0cb1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9b9db0cb1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546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9c23c03d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9c23c03d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84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9c23c03d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9c23c03d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92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c216177e9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c216177e9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476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ac216177e9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ac216177e9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39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93700" y="1324625"/>
            <a:ext cx="3651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3725" y="3414175"/>
            <a:ext cx="36519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22425" y="1152475"/>
            <a:ext cx="76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42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i8ux4mrHvAjB-rvvoi-thqE72xlelGUpee0el9sgjM/copy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i8ux4mrHvAjB-rvvoi-thqE72xlelGUpee0el9sgjM/copy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893700" y="1324625"/>
            <a:ext cx="3651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5400" dirty="0"/>
              <a:t>Разработка мобильного приложения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93413" y="309256"/>
            <a:ext cx="3741490" cy="4524993"/>
            <a:chOff x="493413" y="310844"/>
            <a:chExt cx="3741490" cy="4524993"/>
          </a:xfrm>
        </p:grpSpPr>
        <p:sp>
          <p:nvSpPr>
            <p:cNvPr id="49" name="Google Shape;49;p15"/>
            <p:cNvSpPr/>
            <p:nvPr/>
          </p:nvSpPr>
          <p:spPr>
            <a:xfrm rot="-899928">
              <a:off x="610477" y="1377330"/>
              <a:ext cx="1695212" cy="3458507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 rot="-899928">
              <a:off x="705680" y="1472552"/>
              <a:ext cx="1504799" cy="3268052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 rot="-899928">
              <a:off x="888601" y="1552502"/>
              <a:ext cx="259600" cy="29797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 rot="-899928">
              <a:off x="1193603" y="1502232"/>
              <a:ext cx="28757" cy="28736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 rot="-899928">
              <a:off x="1525424" y="1670870"/>
              <a:ext cx="28205" cy="47370"/>
            </a:xfrm>
            <a:custGeom>
              <a:avLst/>
              <a:gdLst/>
              <a:ahLst/>
              <a:cxnLst/>
              <a:rect l="l" t="t" r="r" b="b"/>
              <a:pathLst>
                <a:path w="1329" h="2232" extrusionOk="0">
                  <a:moveTo>
                    <a:pt x="677" y="1"/>
                  </a:moveTo>
                  <a:cubicBezTo>
                    <a:pt x="276" y="1"/>
                    <a:pt x="0" y="251"/>
                    <a:pt x="0" y="677"/>
                  </a:cubicBezTo>
                  <a:lnTo>
                    <a:pt x="326" y="677"/>
                  </a:lnTo>
                  <a:cubicBezTo>
                    <a:pt x="326" y="452"/>
                    <a:pt x="451" y="352"/>
                    <a:pt x="652" y="352"/>
                  </a:cubicBezTo>
                  <a:cubicBezTo>
                    <a:pt x="827" y="352"/>
                    <a:pt x="952" y="427"/>
                    <a:pt x="952" y="602"/>
                  </a:cubicBezTo>
                  <a:cubicBezTo>
                    <a:pt x="952" y="978"/>
                    <a:pt x="501" y="978"/>
                    <a:pt x="501" y="1479"/>
                  </a:cubicBezTo>
                  <a:lnTo>
                    <a:pt x="827" y="1479"/>
                  </a:lnTo>
                  <a:cubicBezTo>
                    <a:pt x="827" y="1078"/>
                    <a:pt x="1328" y="1028"/>
                    <a:pt x="1328" y="527"/>
                  </a:cubicBezTo>
                  <a:cubicBezTo>
                    <a:pt x="1328" y="201"/>
                    <a:pt x="1053" y="1"/>
                    <a:pt x="677" y="1"/>
                  </a:cubicBezTo>
                  <a:close/>
                  <a:moveTo>
                    <a:pt x="652" y="1780"/>
                  </a:moveTo>
                  <a:cubicBezTo>
                    <a:pt x="526" y="1780"/>
                    <a:pt x="451" y="1880"/>
                    <a:pt x="451" y="2006"/>
                  </a:cubicBezTo>
                  <a:cubicBezTo>
                    <a:pt x="451" y="2156"/>
                    <a:pt x="526" y="2231"/>
                    <a:pt x="652" y="2231"/>
                  </a:cubicBezTo>
                  <a:cubicBezTo>
                    <a:pt x="777" y="2231"/>
                    <a:pt x="877" y="2156"/>
                    <a:pt x="877" y="2006"/>
                  </a:cubicBezTo>
                  <a:cubicBezTo>
                    <a:pt x="877" y="1880"/>
                    <a:pt x="777" y="1780"/>
                    <a:pt x="652" y="17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 rot="-899928">
              <a:off x="1490599" y="1644103"/>
              <a:ext cx="98963" cy="98963"/>
            </a:xfrm>
            <a:custGeom>
              <a:avLst/>
              <a:gdLst/>
              <a:ahLst/>
              <a:cxnLst/>
              <a:rect l="l" t="t" r="r" b="b"/>
              <a:pathLst>
                <a:path w="4663" h="4663" extrusionOk="0">
                  <a:moveTo>
                    <a:pt x="2332" y="226"/>
                  </a:moveTo>
                  <a:cubicBezTo>
                    <a:pt x="3485" y="226"/>
                    <a:pt x="4437" y="1153"/>
                    <a:pt x="4437" y="2331"/>
                  </a:cubicBezTo>
                  <a:cubicBezTo>
                    <a:pt x="4437" y="3484"/>
                    <a:pt x="3485" y="4437"/>
                    <a:pt x="2332" y="4437"/>
                  </a:cubicBezTo>
                  <a:cubicBezTo>
                    <a:pt x="1179" y="4437"/>
                    <a:pt x="227" y="3484"/>
                    <a:pt x="227" y="2331"/>
                  </a:cubicBezTo>
                  <a:cubicBezTo>
                    <a:pt x="227" y="1153"/>
                    <a:pt x="1179" y="226"/>
                    <a:pt x="2332" y="226"/>
                  </a:cubicBezTo>
                  <a:close/>
                  <a:moveTo>
                    <a:pt x="2332" y="1"/>
                  </a:moveTo>
                  <a:cubicBezTo>
                    <a:pt x="1054" y="1"/>
                    <a:pt x="1" y="1028"/>
                    <a:pt x="1" y="2331"/>
                  </a:cubicBezTo>
                  <a:cubicBezTo>
                    <a:pt x="1" y="3610"/>
                    <a:pt x="1054" y="4662"/>
                    <a:pt x="2332" y="4662"/>
                  </a:cubicBezTo>
                  <a:cubicBezTo>
                    <a:pt x="3610" y="4662"/>
                    <a:pt x="4663" y="3610"/>
                    <a:pt x="4663" y="2331"/>
                  </a:cubicBezTo>
                  <a:cubicBezTo>
                    <a:pt x="4663" y="1028"/>
                    <a:pt x="3610" y="1"/>
                    <a:pt x="2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 rot="-899928">
              <a:off x="1640018" y="1604865"/>
              <a:ext cx="96820" cy="96841"/>
            </a:xfrm>
            <a:custGeom>
              <a:avLst/>
              <a:gdLst/>
              <a:ahLst/>
              <a:cxnLst/>
              <a:rect l="l" t="t" r="r" b="b"/>
              <a:pathLst>
                <a:path w="4562" h="4563" extrusionOk="0">
                  <a:moveTo>
                    <a:pt x="2281" y="226"/>
                  </a:moveTo>
                  <a:cubicBezTo>
                    <a:pt x="3409" y="226"/>
                    <a:pt x="4336" y="1128"/>
                    <a:pt x="4336" y="2281"/>
                  </a:cubicBezTo>
                  <a:cubicBezTo>
                    <a:pt x="4336" y="3409"/>
                    <a:pt x="3409" y="4337"/>
                    <a:pt x="2281" y="4337"/>
                  </a:cubicBezTo>
                  <a:cubicBezTo>
                    <a:pt x="1153" y="4337"/>
                    <a:pt x="226" y="3409"/>
                    <a:pt x="226" y="2281"/>
                  </a:cubicBezTo>
                  <a:cubicBezTo>
                    <a:pt x="226" y="1128"/>
                    <a:pt x="1153" y="226"/>
                    <a:pt x="2281" y="226"/>
                  </a:cubicBezTo>
                  <a:close/>
                  <a:moveTo>
                    <a:pt x="2281" y="1"/>
                  </a:moveTo>
                  <a:cubicBezTo>
                    <a:pt x="1028" y="1"/>
                    <a:pt x="0" y="1028"/>
                    <a:pt x="0" y="2281"/>
                  </a:cubicBezTo>
                  <a:cubicBezTo>
                    <a:pt x="0" y="3534"/>
                    <a:pt x="1028" y="4562"/>
                    <a:pt x="2281" y="4562"/>
                  </a:cubicBezTo>
                  <a:cubicBezTo>
                    <a:pt x="3534" y="4562"/>
                    <a:pt x="4562" y="3534"/>
                    <a:pt x="4562" y="2281"/>
                  </a:cubicBezTo>
                  <a:cubicBezTo>
                    <a:pt x="4562" y="1028"/>
                    <a:pt x="3534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 rot="-899928">
              <a:off x="1672032" y="1625381"/>
              <a:ext cx="42573" cy="38859"/>
            </a:xfrm>
            <a:custGeom>
              <a:avLst/>
              <a:gdLst/>
              <a:ahLst/>
              <a:cxnLst/>
              <a:rect l="l" t="t" r="r" b="b"/>
              <a:pathLst>
                <a:path w="2006" h="1831" extrusionOk="0">
                  <a:moveTo>
                    <a:pt x="993" y="251"/>
                  </a:moveTo>
                  <a:cubicBezTo>
                    <a:pt x="1166" y="251"/>
                    <a:pt x="1341" y="314"/>
                    <a:pt x="1479" y="439"/>
                  </a:cubicBezTo>
                  <a:cubicBezTo>
                    <a:pt x="1730" y="715"/>
                    <a:pt x="1730" y="1116"/>
                    <a:pt x="1479" y="1392"/>
                  </a:cubicBezTo>
                  <a:cubicBezTo>
                    <a:pt x="1341" y="1517"/>
                    <a:pt x="1166" y="1580"/>
                    <a:pt x="993" y="1580"/>
                  </a:cubicBezTo>
                  <a:cubicBezTo>
                    <a:pt x="821" y="1580"/>
                    <a:pt x="652" y="1517"/>
                    <a:pt x="527" y="1392"/>
                  </a:cubicBezTo>
                  <a:cubicBezTo>
                    <a:pt x="251" y="1116"/>
                    <a:pt x="251" y="715"/>
                    <a:pt x="527" y="439"/>
                  </a:cubicBezTo>
                  <a:cubicBezTo>
                    <a:pt x="652" y="314"/>
                    <a:pt x="821" y="251"/>
                    <a:pt x="993" y="251"/>
                  </a:cubicBezTo>
                  <a:close/>
                  <a:moveTo>
                    <a:pt x="993" y="1"/>
                  </a:moveTo>
                  <a:cubicBezTo>
                    <a:pt x="758" y="1"/>
                    <a:pt x="527" y="88"/>
                    <a:pt x="351" y="264"/>
                  </a:cubicBezTo>
                  <a:cubicBezTo>
                    <a:pt x="0" y="615"/>
                    <a:pt x="0" y="1216"/>
                    <a:pt x="351" y="1567"/>
                  </a:cubicBezTo>
                  <a:cubicBezTo>
                    <a:pt x="527" y="1743"/>
                    <a:pt x="758" y="1830"/>
                    <a:pt x="993" y="1830"/>
                  </a:cubicBezTo>
                  <a:cubicBezTo>
                    <a:pt x="1228" y="1830"/>
                    <a:pt x="1466" y="1743"/>
                    <a:pt x="1654" y="1567"/>
                  </a:cubicBezTo>
                  <a:cubicBezTo>
                    <a:pt x="2005" y="1216"/>
                    <a:pt x="2005" y="615"/>
                    <a:pt x="1654" y="264"/>
                  </a:cubicBezTo>
                  <a:cubicBezTo>
                    <a:pt x="1466" y="88"/>
                    <a:pt x="1228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 rot="-899928">
              <a:off x="1666106" y="1659814"/>
              <a:ext cx="23430" cy="22900"/>
            </a:xfrm>
            <a:custGeom>
              <a:avLst/>
              <a:gdLst/>
              <a:ahLst/>
              <a:cxnLst/>
              <a:rect l="l" t="t" r="r" b="b"/>
              <a:pathLst>
                <a:path w="1104" h="1079" extrusionOk="0">
                  <a:moveTo>
                    <a:pt x="928" y="1"/>
                  </a:moveTo>
                  <a:lnTo>
                    <a:pt x="1" y="903"/>
                  </a:lnTo>
                  <a:lnTo>
                    <a:pt x="176" y="1078"/>
                  </a:lnTo>
                  <a:lnTo>
                    <a:pt x="1104" y="176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 rot="-899928">
              <a:off x="768669" y="1837690"/>
              <a:ext cx="73941" cy="10654"/>
            </a:xfrm>
            <a:custGeom>
              <a:avLst/>
              <a:gdLst/>
              <a:ahLst/>
              <a:cxnLst/>
              <a:rect l="l" t="t" r="r" b="b"/>
              <a:pathLst>
                <a:path w="3484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484" y="502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 rot="-899928">
              <a:off x="774659" y="1860310"/>
              <a:ext cx="73941" cy="10123"/>
            </a:xfrm>
            <a:custGeom>
              <a:avLst/>
              <a:gdLst/>
              <a:ahLst/>
              <a:cxnLst/>
              <a:rect l="l" t="t" r="r" b="b"/>
              <a:pathLst>
                <a:path w="3484" h="477" extrusionOk="0">
                  <a:moveTo>
                    <a:pt x="0" y="0"/>
                  </a:moveTo>
                  <a:lnTo>
                    <a:pt x="0" y="476"/>
                  </a:lnTo>
                  <a:lnTo>
                    <a:pt x="3484" y="476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 rot="-899928">
              <a:off x="780714" y="1882899"/>
              <a:ext cx="73941" cy="10145"/>
            </a:xfrm>
            <a:custGeom>
              <a:avLst/>
              <a:gdLst/>
              <a:ahLst/>
              <a:cxnLst/>
              <a:rect l="l" t="t" r="r" b="b"/>
              <a:pathLst>
                <a:path w="3484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484" y="47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 rot="-899928">
              <a:off x="493413" y="1797805"/>
              <a:ext cx="241497" cy="241518"/>
            </a:xfrm>
            <a:custGeom>
              <a:avLst/>
              <a:gdLst/>
              <a:ahLst/>
              <a:cxnLst/>
              <a:rect l="l" t="t" r="r" b="b"/>
              <a:pathLst>
                <a:path w="11379" h="11380" extrusionOk="0">
                  <a:moveTo>
                    <a:pt x="5689" y="1"/>
                  </a:moveTo>
                  <a:cubicBezTo>
                    <a:pt x="2531" y="1"/>
                    <a:pt x="0" y="2532"/>
                    <a:pt x="0" y="5690"/>
                  </a:cubicBezTo>
                  <a:cubicBezTo>
                    <a:pt x="0" y="7469"/>
                    <a:pt x="802" y="9073"/>
                    <a:pt x="2105" y="10101"/>
                  </a:cubicBezTo>
                  <a:cubicBezTo>
                    <a:pt x="3083" y="10903"/>
                    <a:pt x="4311" y="11379"/>
                    <a:pt x="5689" y="11379"/>
                  </a:cubicBezTo>
                  <a:cubicBezTo>
                    <a:pt x="7043" y="11379"/>
                    <a:pt x="8296" y="10903"/>
                    <a:pt x="9273" y="10101"/>
                  </a:cubicBezTo>
                  <a:cubicBezTo>
                    <a:pt x="10552" y="9073"/>
                    <a:pt x="11379" y="7469"/>
                    <a:pt x="11379" y="5690"/>
                  </a:cubicBezTo>
                  <a:cubicBezTo>
                    <a:pt x="11379" y="2532"/>
                    <a:pt x="8822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rot="-899928">
              <a:off x="547288" y="1832343"/>
              <a:ext cx="118637" cy="118106"/>
            </a:xfrm>
            <a:custGeom>
              <a:avLst/>
              <a:gdLst/>
              <a:ahLst/>
              <a:cxnLst/>
              <a:rect l="l" t="t" r="r" b="b"/>
              <a:pathLst>
                <a:path w="5590" h="5565" extrusionOk="0">
                  <a:moveTo>
                    <a:pt x="2807" y="0"/>
                  </a:moveTo>
                  <a:cubicBezTo>
                    <a:pt x="1253" y="0"/>
                    <a:pt x="0" y="1229"/>
                    <a:pt x="0" y="2782"/>
                  </a:cubicBezTo>
                  <a:cubicBezTo>
                    <a:pt x="0" y="4311"/>
                    <a:pt x="1253" y="5564"/>
                    <a:pt x="2807" y="5564"/>
                  </a:cubicBezTo>
                  <a:cubicBezTo>
                    <a:pt x="4336" y="5564"/>
                    <a:pt x="5589" y="4311"/>
                    <a:pt x="5589" y="2782"/>
                  </a:cubicBezTo>
                  <a:cubicBezTo>
                    <a:pt x="5589" y="1229"/>
                    <a:pt x="4336" y="0"/>
                    <a:pt x="2807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rot="-899928">
              <a:off x="555017" y="1926410"/>
              <a:ext cx="152148" cy="110678"/>
            </a:xfrm>
            <a:custGeom>
              <a:avLst/>
              <a:gdLst/>
              <a:ahLst/>
              <a:cxnLst/>
              <a:rect l="l" t="t" r="r" b="b"/>
              <a:pathLst>
                <a:path w="7169" h="5215" extrusionOk="0">
                  <a:moveTo>
                    <a:pt x="3584" y="1"/>
                  </a:moveTo>
                  <a:cubicBezTo>
                    <a:pt x="2958" y="1"/>
                    <a:pt x="2406" y="151"/>
                    <a:pt x="1905" y="427"/>
                  </a:cubicBezTo>
                  <a:cubicBezTo>
                    <a:pt x="752" y="1029"/>
                    <a:pt x="0" y="2206"/>
                    <a:pt x="0" y="3585"/>
                  </a:cubicBezTo>
                  <a:lnTo>
                    <a:pt x="0" y="3936"/>
                  </a:lnTo>
                  <a:cubicBezTo>
                    <a:pt x="978" y="4738"/>
                    <a:pt x="2206" y="5214"/>
                    <a:pt x="3584" y="5214"/>
                  </a:cubicBezTo>
                  <a:cubicBezTo>
                    <a:pt x="4938" y="5214"/>
                    <a:pt x="6191" y="4738"/>
                    <a:pt x="7168" y="3936"/>
                  </a:cubicBezTo>
                  <a:lnTo>
                    <a:pt x="7168" y="3585"/>
                  </a:lnTo>
                  <a:cubicBezTo>
                    <a:pt x="7168" y="2608"/>
                    <a:pt x="6767" y="1705"/>
                    <a:pt x="6116" y="1054"/>
                  </a:cubicBezTo>
                  <a:cubicBezTo>
                    <a:pt x="5865" y="803"/>
                    <a:pt x="5564" y="602"/>
                    <a:pt x="5264" y="427"/>
                  </a:cubicBezTo>
                  <a:cubicBezTo>
                    <a:pt x="4762" y="151"/>
                    <a:pt x="4186" y="1"/>
                    <a:pt x="3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rot="-899928">
              <a:off x="1626213" y="1436240"/>
              <a:ext cx="63330" cy="31410"/>
            </a:xfrm>
            <a:custGeom>
              <a:avLst/>
              <a:gdLst/>
              <a:ahLst/>
              <a:cxnLst/>
              <a:rect l="l" t="t" r="r" b="b"/>
              <a:pathLst>
                <a:path w="2984" h="1480" extrusionOk="0">
                  <a:moveTo>
                    <a:pt x="2833" y="151"/>
                  </a:moveTo>
                  <a:lnTo>
                    <a:pt x="2833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26" y="1"/>
                    <a:pt x="1" y="51"/>
                    <a:pt x="1" y="76"/>
                  </a:cubicBezTo>
                  <a:lnTo>
                    <a:pt x="1" y="1404"/>
                  </a:lnTo>
                  <a:cubicBezTo>
                    <a:pt x="1" y="1454"/>
                    <a:pt x="26" y="1479"/>
                    <a:pt x="76" y="1479"/>
                  </a:cubicBezTo>
                  <a:lnTo>
                    <a:pt x="2908" y="1479"/>
                  </a:lnTo>
                  <a:cubicBezTo>
                    <a:pt x="2933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33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899928">
              <a:off x="1631808" y="1443602"/>
              <a:ext cx="40982" cy="20226"/>
            </a:xfrm>
            <a:custGeom>
              <a:avLst/>
              <a:gdLst/>
              <a:ahLst/>
              <a:cxnLst/>
              <a:rect l="l" t="t" r="r" b="b"/>
              <a:pathLst>
                <a:path w="1931" h="953" extrusionOk="0">
                  <a:moveTo>
                    <a:pt x="1" y="0"/>
                  </a:moveTo>
                  <a:lnTo>
                    <a:pt x="1" y="953"/>
                  </a:lnTo>
                  <a:lnTo>
                    <a:pt x="1930" y="953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899928">
              <a:off x="1687352" y="1436882"/>
              <a:ext cx="3735" cy="13328"/>
            </a:xfrm>
            <a:custGeom>
              <a:avLst/>
              <a:gdLst/>
              <a:ahLst/>
              <a:cxnLst/>
              <a:rect l="l" t="t" r="r" b="b"/>
              <a:pathLst>
                <a:path w="176" h="628" extrusionOk="0">
                  <a:moveTo>
                    <a:pt x="0" y="1"/>
                  </a:moveTo>
                  <a:lnTo>
                    <a:pt x="0" y="627"/>
                  </a:lnTo>
                  <a:lnTo>
                    <a:pt x="176" y="627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-899928">
              <a:off x="1566049" y="1472032"/>
              <a:ext cx="17573" cy="18103"/>
            </a:xfrm>
            <a:custGeom>
              <a:avLst/>
              <a:gdLst/>
              <a:ahLst/>
              <a:cxnLst/>
              <a:rect l="l" t="t" r="r" b="b"/>
              <a:pathLst>
                <a:path w="828" h="853" extrusionOk="0">
                  <a:moveTo>
                    <a:pt x="401" y="0"/>
                  </a:moveTo>
                  <a:cubicBezTo>
                    <a:pt x="176" y="0"/>
                    <a:pt x="0" y="201"/>
                    <a:pt x="0" y="426"/>
                  </a:cubicBezTo>
                  <a:cubicBezTo>
                    <a:pt x="0" y="677"/>
                    <a:pt x="176" y="852"/>
                    <a:pt x="401" y="852"/>
                  </a:cubicBezTo>
                  <a:cubicBezTo>
                    <a:pt x="652" y="852"/>
                    <a:pt x="827" y="677"/>
                    <a:pt x="827" y="426"/>
                  </a:cubicBezTo>
                  <a:cubicBezTo>
                    <a:pt x="827" y="201"/>
                    <a:pt x="652" y="0"/>
                    <a:pt x="401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899928">
              <a:off x="1556646" y="1462654"/>
              <a:ext cx="29267" cy="10399"/>
            </a:xfrm>
            <a:custGeom>
              <a:avLst/>
              <a:gdLst/>
              <a:ahLst/>
              <a:cxnLst/>
              <a:rect l="l" t="t" r="r" b="b"/>
              <a:pathLst>
                <a:path w="1379" h="490" extrusionOk="0">
                  <a:moveTo>
                    <a:pt x="690" y="1"/>
                  </a:moveTo>
                  <a:cubicBezTo>
                    <a:pt x="458" y="1"/>
                    <a:pt x="226" y="88"/>
                    <a:pt x="51" y="264"/>
                  </a:cubicBezTo>
                  <a:cubicBezTo>
                    <a:pt x="1" y="314"/>
                    <a:pt x="1" y="389"/>
                    <a:pt x="51" y="439"/>
                  </a:cubicBezTo>
                  <a:cubicBezTo>
                    <a:pt x="76" y="464"/>
                    <a:pt x="113" y="477"/>
                    <a:pt x="151" y="477"/>
                  </a:cubicBezTo>
                  <a:cubicBezTo>
                    <a:pt x="189" y="477"/>
                    <a:pt x="226" y="464"/>
                    <a:pt x="251" y="439"/>
                  </a:cubicBezTo>
                  <a:cubicBezTo>
                    <a:pt x="376" y="339"/>
                    <a:pt x="527" y="264"/>
                    <a:pt x="677" y="264"/>
                  </a:cubicBezTo>
                  <a:cubicBezTo>
                    <a:pt x="903" y="264"/>
                    <a:pt x="1053" y="364"/>
                    <a:pt x="1128" y="439"/>
                  </a:cubicBezTo>
                  <a:cubicBezTo>
                    <a:pt x="1153" y="464"/>
                    <a:pt x="1204" y="489"/>
                    <a:pt x="1229" y="489"/>
                  </a:cubicBezTo>
                  <a:cubicBezTo>
                    <a:pt x="1279" y="489"/>
                    <a:pt x="1304" y="464"/>
                    <a:pt x="1329" y="439"/>
                  </a:cubicBezTo>
                  <a:cubicBezTo>
                    <a:pt x="1379" y="389"/>
                    <a:pt x="1379" y="314"/>
                    <a:pt x="1329" y="264"/>
                  </a:cubicBezTo>
                  <a:cubicBezTo>
                    <a:pt x="1153" y="88"/>
                    <a:pt x="922" y="1"/>
                    <a:pt x="690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-899928">
              <a:off x="1547490" y="1452571"/>
              <a:ext cx="43104" cy="13859"/>
            </a:xfrm>
            <a:custGeom>
              <a:avLst/>
              <a:gdLst/>
              <a:ahLst/>
              <a:cxnLst/>
              <a:rect l="l" t="t" r="r" b="b"/>
              <a:pathLst>
                <a:path w="2031" h="653" extrusionOk="0">
                  <a:moveTo>
                    <a:pt x="1003" y="1"/>
                  </a:moveTo>
                  <a:cubicBezTo>
                    <a:pt x="652" y="1"/>
                    <a:pt x="301" y="151"/>
                    <a:pt x="51" y="402"/>
                  </a:cubicBezTo>
                  <a:cubicBezTo>
                    <a:pt x="1" y="477"/>
                    <a:pt x="1" y="552"/>
                    <a:pt x="51" y="602"/>
                  </a:cubicBezTo>
                  <a:cubicBezTo>
                    <a:pt x="76" y="627"/>
                    <a:pt x="107" y="640"/>
                    <a:pt x="142" y="640"/>
                  </a:cubicBezTo>
                  <a:cubicBezTo>
                    <a:pt x="176" y="640"/>
                    <a:pt x="214" y="627"/>
                    <a:pt x="251" y="602"/>
                  </a:cubicBezTo>
                  <a:cubicBezTo>
                    <a:pt x="452" y="402"/>
                    <a:pt x="728" y="276"/>
                    <a:pt x="1003" y="276"/>
                  </a:cubicBezTo>
                  <a:cubicBezTo>
                    <a:pt x="1304" y="276"/>
                    <a:pt x="1580" y="402"/>
                    <a:pt x="1780" y="602"/>
                  </a:cubicBezTo>
                  <a:cubicBezTo>
                    <a:pt x="1830" y="627"/>
                    <a:pt x="1855" y="652"/>
                    <a:pt x="1880" y="652"/>
                  </a:cubicBezTo>
                  <a:cubicBezTo>
                    <a:pt x="1931" y="652"/>
                    <a:pt x="1956" y="627"/>
                    <a:pt x="1981" y="602"/>
                  </a:cubicBezTo>
                  <a:cubicBezTo>
                    <a:pt x="2031" y="552"/>
                    <a:pt x="2031" y="477"/>
                    <a:pt x="1981" y="427"/>
                  </a:cubicBezTo>
                  <a:cubicBezTo>
                    <a:pt x="1730" y="151"/>
                    <a:pt x="1379" y="1"/>
                    <a:pt x="1003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899928">
              <a:off x="1464917" y="1495827"/>
              <a:ext cx="13859" cy="21839"/>
            </a:xfrm>
            <a:custGeom>
              <a:avLst/>
              <a:gdLst/>
              <a:ahLst/>
              <a:cxnLst/>
              <a:rect l="l" t="t" r="r" b="b"/>
              <a:pathLst>
                <a:path w="653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653" y="102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rot="-899928">
              <a:off x="1480325" y="1483578"/>
              <a:ext cx="13859" cy="29818"/>
            </a:xfrm>
            <a:custGeom>
              <a:avLst/>
              <a:gdLst/>
              <a:ahLst/>
              <a:cxnLst/>
              <a:rect l="l" t="t" r="r" b="b"/>
              <a:pathLst>
                <a:path w="653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653" y="1404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899928">
              <a:off x="1495801" y="1471851"/>
              <a:ext cx="13859" cy="37268"/>
            </a:xfrm>
            <a:custGeom>
              <a:avLst/>
              <a:gdLst/>
              <a:ahLst/>
              <a:cxnLst/>
              <a:rect l="l" t="t" r="r" b="b"/>
              <a:pathLst>
                <a:path w="653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653" y="1755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-899928">
              <a:off x="2426717" y="1510058"/>
              <a:ext cx="278743" cy="270764"/>
            </a:xfrm>
            <a:custGeom>
              <a:avLst/>
              <a:gdLst/>
              <a:ahLst/>
              <a:cxnLst/>
              <a:rect l="l" t="t" r="r" b="b"/>
              <a:pathLst>
                <a:path w="13134" h="12758" fill="none" extrusionOk="0">
                  <a:moveTo>
                    <a:pt x="1" y="1"/>
                  </a:moveTo>
                  <a:cubicBezTo>
                    <a:pt x="7144" y="1"/>
                    <a:pt x="12933" y="5690"/>
                    <a:pt x="13134" y="12758"/>
                  </a:cubicBezTo>
                </a:path>
              </a:pathLst>
            </a:custGeom>
            <a:noFill/>
            <a:ln w="68925" cap="flat" cmpd="sng">
              <a:solidFill>
                <a:srgbClr val="F4F4F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899928">
              <a:off x="2846019" y="1661186"/>
              <a:ext cx="45778" cy="46309"/>
            </a:xfrm>
            <a:custGeom>
              <a:avLst/>
              <a:gdLst/>
              <a:ahLst/>
              <a:cxnLst/>
              <a:rect l="l" t="t" r="r" b="b"/>
              <a:pathLst>
                <a:path w="2157" h="2182" extrusionOk="0">
                  <a:moveTo>
                    <a:pt x="1" y="427"/>
                  </a:moveTo>
                  <a:lnTo>
                    <a:pt x="427" y="1"/>
                  </a:lnTo>
                  <a:lnTo>
                    <a:pt x="2156" y="1755"/>
                  </a:lnTo>
                  <a:lnTo>
                    <a:pt x="1730" y="2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rot="-899928">
              <a:off x="2853245" y="1688418"/>
              <a:ext cx="45778" cy="45778"/>
            </a:xfrm>
            <a:custGeom>
              <a:avLst/>
              <a:gdLst/>
              <a:ahLst/>
              <a:cxnLst/>
              <a:rect l="l" t="t" r="r" b="b"/>
              <a:pathLst>
                <a:path w="2157" h="2157" extrusionOk="0">
                  <a:moveTo>
                    <a:pt x="1" y="1730"/>
                  </a:moveTo>
                  <a:lnTo>
                    <a:pt x="427" y="2156"/>
                  </a:lnTo>
                  <a:lnTo>
                    <a:pt x="2156" y="42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899928">
              <a:off x="1046886" y="3131019"/>
              <a:ext cx="854801" cy="137780"/>
            </a:xfrm>
            <a:custGeom>
              <a:avLst/>
              <a:gdLst/>
              <a:ahLst/>
              <a:cxnLst/>
              <a:rect l="l" t="t" r="r" b="b"/>
              <a:pathLst>
                <a:path w="40277" h="6492" extrusionOk="0">
                  <a:moveTo>
                    <a:pt x="3234" y="0"/>
                  </a:moveTo>
                  <a:cubicBezTo>
                    <a:pt x="1454" y="0"/>
                    <a:pt x="1" y="1454"/>
                    <a:pt x="1" y="3233"/>
                  </a:cubicBezTo>
                  <a:cubicBezTo>
                    <a:pt x="1" y="5038"/>
                    <a:pt x="1454" y="6491"/>
                    <a:pt x="3234" y="6491"/>
                  </a:cubicBezTo>
                  <a:lnTo>
                    <a:pt x="37044" y="6491"/>
                  </a:lnTo>
                  <a:cubicBezTo>
                    <a:pt x="38848" y="6491"/>
                    <a:pt x="40277" y="5038"/>
                    <a:pt x="40277" y="3233"/>
                  </a:cubicBezTo>
                  <a:cubicBezTo>
                    <a:pt x="40277" y="1454"/>
                    <a:pt x="38848" y="0"/>
                    <a:pt x="37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-899928">
              <a:off x="1707299" y="2521660"/>
              <a:ext cx="46309" cy="46309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427" y="1"/>
                  </a:moveTo>
                  <a:lnTo>
                    <a:pt x="1" y="427"/>
                  </a:lnTo>
                  <a:lnTo>
                    <a:pt x="1755" y="2181"/>
                  </a:lnTo>
                  <a:lnTo>
                    <a:pt x="2181" y="1755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899928">
              <a:off x="1714525" y="2548892"/>
              <a:ext cx="46309" cy="45778"/>
            </a:xfrm>
            <a:custGeom>
              <a:avLst/>
              <a:gdLst/>
              <a:ahLst/>
              <a:cxnLst/>
              <a:rect l="l" t="t" r="r" b="b"/>
              <a:pathLst>
                <a:path w="2182" h="2157" extrusionOk="0">
                  <a:moveTo>
                    <a:pt x="1755" y="1"/>
                  </a:moveTo>
                  <a:lnTo>
                    <a:pt x="1" y="1730"/>
                  </a:lnTo>
                  <a:lnTo>
                    <a:pt x="427" y="2156"/>
                  </a:lnTo>
                  <a:lnTo>
                    <a:pt x="2181" y="427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-899928">
              <a:off x="892996" y="2739855"/>
              <a:ext cx="46287" cy="46309"/>
            </a:xfrm>
            <a:custGeom>
              <a:avLst/>
              <a:gdLst/>
              <a:ahLst/>
              <a:cxnLst/>
              <a:rect l="l" t="t" r="r" b="b"/>
              <a:pathLst>
                <a:path w="2181" h="2182" extrusionOk="0">
                  <a:moveTo>
                    <a:pt x="1755" y="1"/>
                  </a:moveTo>
                  <a:lnTo>
                    <a:pt x="0" y="1755"/>
                  </a:lnTo>
                  <a:lnTo>
                    <a:pt x="426" y="2181"/>
                  </a:lnTo>
                  <a:lnTo>
                    <a:pt x="2181" y="427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899928">
              <a:off x="900221" y="2767087"/>
              <a:ext cx="46287" cy="45778"/>
            </a:xfrm>
            <a:custGeom>
              <a:avLst/>
              <a:gdLst/>
              <a:ahLst/>
              <a:cxnLst/>
              <a:rect l="l" t="t" r="r" b="b"/>
              <a:pathLst>
                <a:path w="2181" h="2157" extrusionOk="0">
                  <a:moveTo>
                    <a:pt x="426" y="1"/>
                  </a:moveTo>
                  <a:lnTo>
                    <a:pt x="0" y="427"/>
                  </a:lnTo>
                  <a:lnTo>
                    <a:pt x="1755" y="2156"/>
                  </a:lnTo>
                  <a:lnTo>
                    <a:pt x="2181" y="1730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899928">
              <a:off x="1180749" y="3718453"/>
              <a:ext cx="1021826" cy="593630"/>
            </a:xfrm>
            <a:custGeom>
              <a:avLst/>
              <a:gdLst/>
              <a:ahLst/>
              <a:cxnLst/>
              <a:rect l="l" t="t" r="r" b="b"/>
              <a:pathLst>
                <a:path w="48147" h="27971" fill="none" extrusionOk="0">
                  <a:moveTo>
                    <a:pt x="1" y="1"/>
                  </a:moveTo>
                  <a:lnTo>
                    <a:pt x="1" y="27971"/>
                  </a:lnTo>
                  <a:lnTo>
                    <a:pt x="48146" y="2797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rot="-899928">
              <a:off x="1376787" y="4379793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rot="-899928">
              <a:off x="1246276" y="4314997"/>
              <a:ext cx="26083" cy="21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1"/>
                  </a:moveTo>
                  <a:lnTo>
                    <a:pt x="1228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rot="-899928">
              <a:off x="1212962" y="4190671"/>
              <a:ext cx="26083" cy="21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1"/>
                  </a:moveTo>
                  <a:lnTo>
                    <a:pt x="1228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rot="-899928">
              <a:off x="1179649" y="4066344"/>
              <a:ext cx="26083" cy="21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0"/>
                  </a:moveTo>
                  <a:lnTo>
                    <a:pt x="1228" y="0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 rot="-899928">
              <a:off x="1146199" y="3941505"/>
              <a:ext cx="26083" cy="21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0"/>
                  </a:moveTo>
                  <a:lnTo>
                    <a:pt x="1228" y="0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rot="-899928">
              <a:off x="1507284" y="4344826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rot="-899928">
              <a:off x="1637781" y="4309860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rot="-899928">
              <a:off x="1767765" y="4275030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-899928">
              <a:off x="1898262" y="4240064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 rot="-899928">
              <a:off x="2028759" y="4205097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rot="-899928">
              <a:off x="2159256" y="4170131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 rot="-899928">
              <a:off x="1847243" y="4531903"/>
              <a:ext cx="56920" cy="56920"/>
            </a:xfrm>
            <a:custGeom>
              <a:avLst/>
              <a:gdLst/>
              <a:ahLst/>
              <a:cxnLst/>
              <a:rect l="l" t="t" r="r" b="b"/>
              <a:pathLst>
                <a:path w="2682" h="2682" extrusionOk="0">
                  <a:moveTo>
                    <a:pt x="2156" y="0"/>
                  </a:moveTo>
                  <a:lnTo>
                    <a:pt x="0" y="2156"/>
                  </a:lnTo>
                  <a:lnTo>
                    <a:pt x="526" y="2682"/>
                  </a:lnTo>
                  <a:lnTo>
                    <a:pt x="2682" y="527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-899928">
              <a:off x="1813850" y="4540850"/>
              <a:ext cx="56920" cy="56920"/>
            </a:xfrm>
            <a:custGeom>
              <a:avLst/>
              <a:gdLst/>
              <a:ahLst/>
              <a:cxnLst/>
              <a:rect l="l" t="t" r="r" b="b"/>
              <a:pathLst>
                <a:path w="2682" h="2682" extrusionOk="0">
                  <a:moveTo>
                    <a:pt x="526" y="0"/>
                  </a:moveTo>
                  <a:lnTo>
                    <a:pt x="0" y="527"/>
                  </a:lnTo>
                  <a:lnTo>
                    <a:pt x="2155" y="2682"/>
                  </a:lnTo>
                  <a:lnTo>
                    <a:pt x="2682" y="2156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899928">
              <a:off x="2517779" y="310844"/>
              <a:ext cx="1695212" cy="3458507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0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0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rot="-899928">
              <a:off x="2612982" y="406066"/>
              <a:ext cx="1504799" cy="3268052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09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4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rot="-899928">
              <a:off x="2781533" y="489869"/>
              <a:ext cx="259579" cy="29797"/>
            </a:xfrm>
            <a:custGeom>
              <a:avLst/>
              <a:gdLst/>
              <a:ahLst/>
              <a:cxnLst/>
              <a:rect l="l" t="t" r="r" b="b"/>
              <a:pathLst>
                <a:path w="12231" h="1404" extrusionOk="0">
                  <a:moveTo>
                    <a:pt x="702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0" y="1103"/>
                    <a:pt x="301" y="1404"/>
                    <a:pt x="702" y="1404"/>
                  </a:cubicBezTo>
                  <a:lnTo>
                    <a:pt x="11529" y="1404"/>
                  </a:lnTo>
                  <a:cubicBezTo>
                    <a:pt x="11905" y="1404"/>
                    <a:pt x="12231" y="1103"/>
                    <a:pt x="12231" y="702"/>
                  </a:cubicBezTo>
                  <a:cubicBezTo>
                    <a:pt x="12231" y="326"/>
                    <a:pt x="11905" y="0"/>
                    <a:pt x="11529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-899928">
              <a:off x="3086514" y="439602"/>
              <a:ext cx="28757" cy="28736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8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8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8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-899928">
              <a:off x="2660034" y="775403"/>
              <a:ext cx="74472" cy="10654"/>
            </a:xfrm>
            <a:custGeom>
              <a:avLst/>
              <a:gdLst/>
              <a:ahLst/>
              <a:cxnLst/>
              <a:rect l="l" t="t" r="r" b="b"/>
              <a:pathLst>
                <a:path w="3509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509" y="502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-899928">
              <a:off x="2666024" y="798023"/>
              <a:ext cx="74472" cy="10123"/>
            </a:xfrm>
            <a:custGeom>
              <a:avLst/>
              <a:gdLst/>
              <a:ahLst/>
              <a:cxnLst/>
              <a:rect l="l" t="t" r="r" b="b"/>
              <a:pathLst>
                <a:path w="3509" h="477" extrusionOk="0">
                  <a:moveTo>
                    <a:pt x="0" y="0"/>
                  </a:moveTo>
                  <a:lnTo>
                    <a:pt x="0" y="476"/>
                  </a:lnTo>
                  <a:lnTo>
                    <a:pt x="3509" y="476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-899928">
              <a:off x="2672079" y="820613"/>
              <a:ext cx="74472" cy="10145"/>
            </a:xfrm>
            <a:custGeom>
              <a:avLst/>
              <a:gdLst/>
              <a:ahLst/>
              <a:cxnLst/>
              <a:rect l="l" t="t" r="r" b="b"/>
              <a:pathLst>
                <a:path w="3509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509" y="477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rot="-899928">
              <a:off x="2384787" y="973617"/>
              <a:ext cx="241497" cy="241518"/>
            </a:xfrm>
            <a:custGeom>
              <a:avLst/>
              <a:gdLst/>
              <a:ahLst/>
              <a:cxnLst/>
              <a:rect l="l" t="t" r="r" b="b"/>
              <a:pathLst>
                <a:path w="11379" h="11380" extrusionOk="0">
                  <a:moveTo>
                    <a:pt x="5689" y="1"/>
                  </a:moveTo>
                  <a:cubicBezTo>
                    <a:pt x="2557" y="1"/>
                    <a:pt x="0" y="2532"/>
                    <a:pt x="0" y="5690"/>
                  </a:cubicBezTo>
                  <a:cubicBezTo>
                    <a:pt x="0" y="7469"/>
                    <a:pt x="827" y="9073"/>
                    <a:pt x="2105" y="10101"/>
                  </a:cubicBezTo>
                  <a:cubicBezTo>
                    <a:pt x="3083" y="10903"/>
                    <a:pt x="4336" y="11379"/>
                    <a:pt x="5689" y="11379"/>
                  </a:cubicBezTo>
                  <a:cubicBezTo>
                    <a:pt x="7043" y="11379"/>
                    <a:pt x="8296" y="10903"/>
                    <a:pt x="9273" y="10101"/>
                  </a:cubicBezTo>
                  <a:cubicBezTo>
                    <a:pt x="10577" y="9073"/>
                    <a:pt x="11379" y="7469"/>
                    <a:pt x="11379" y="5690"/>
                  </a:cubicBezTo>
                  <a:cubicBezTo>
                    <a:pt x="11379" y="2532"/>
                    <a:pt x="8847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-899928">
              <a:off x="2438027" y="1007905"/>
              <a:ext cx="118637" cy="118106"/>
            </a:xfrm>
            <a:custGeom>
              <a:avLst/>
              <a:gdLst/>
              <a:ahLst/>
              <a:cxnLst/>
              <a:rect l="l" t="t" r="r" b="b"/>
              <a:pathLst>
                <a:path w="5590" h="5565" extrusionOk="0">
                  <a:moveTo>
                    <a:pt x="2782" y="0"/>
                  </a:moveTo>
                  <a:cubicBezTo>
                    <a:pt x="1254" y="0"/>
                    <a:pt x="0" y="1229"/>
                    <a:pt x="0" y="2782"/>
                  </a:cubicBezTo>
                  <a:cubicBezTo>
                    <a:pt x="0" y="4311"/>
                    <a:pt x="1254" y="5564"/>
                    <a:pt x="2782" y="5564"/>
                  </a:cubicBezTo>
                  <a:cubicBezTo>
                    <a:pt x="4336" y="5564"/>
                    <a:pt x="5589" y="4311"/>
                    <a:pt x="5589" y="2782"/>
                  </a:cubicBezTo>
                  <a:cubicBezTo>
                    <a:pt x="5589" y="1229"/>
                    <a:pt x="4336" y="0"/>
                    <a:pt x="2782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899928">
              <a:off x="2445244" y="1102109"/>
              <a:ext cx="152148" cy="110678"/>
            </a:xfrm>
            <a:custGeom>
              <a:avLst/>
              <a:gdLst/>
              <a:ahLst/>
              <a:cxnLst/>
              <a:rect l="l" t="t" r="r" b="b"/>
              <a:pathLst>
                <a:path w="7169" h="5215" extrusionOk="0">
                  <a:moveTo>
                    <a:pt x="3584" y="1"/>
                  </a:moveTo>
                  <a:cubicBezTo>
                    <a:pt x="2983" y="1"/>
                    <a:pt x="2406" y="151"/>
                    <a:pt x="1905" y="427"/>
                  </a:cubicBezTo>
                  <a:cubicBezTo>
                    <a:pt x="777" y="1029"/>
                    <a:pt x="0" y="2206"/>
                    <a:pt x="0" y="3585"/>
                  </a:cubicBezTo>
                  <a:lnTo>
                    <a:pt x="0" y="3936"/>
                  </a:lnTo>
                  <a:cubicBezTo>
                    <a:pt x="978" y="4738"/>
                    <a:pt x="2231" y="5214"/>
                    <a:pt x="3584" y="5214"/>
                  </a:cubicBezTo>
                  <a:cubicBezTo>
                    <a:pt x="4938" y="5214"/>
                    <a:pt x="6191" y="4738"/>
                    <a:pt x="7168" y="3936"/>
                  </a:cubicBezTo>
                  <a:lnTo>
                    <a:pt x="7168" y="3585"/>
                  </a:lnTo>
                  <a:cubicBezTo>
                    <a:pt x="7168" y="2608"/>
                    <a:pt x="6767" y="1705"/>
                    <a:pt x="6116" y="1054"/>
                  </a:cubicBezTo>
                  <a:cubicBezTo>
                    <a:pt x="5865" y="803"/>
                    <a:pt x="5589" y="602"/>
                    <a:pt x="5264" y="427"/>
                  </a:cubicBezTo>
                  <a:cubicBezTo>
                    <a:pt x="4762" y="151"/>
                    <a:pt x="4186" y="1"/>
                    <a:pt x="3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-899928">
              <a:off x="3429118" y="605351"/>
              <a:ext cx="28205" cy="47370"/>
            </a:xfrm>
            <a:custGeom>
              <a:avLst/>
              <a:gdLst/>
              <a:ahLst/>
              <a:cxnLst/>
              <a:rect l="l" t="t" r="r" b="b"/>
              <a:pathLst>
                <a:path w="1329" h="2232" extrusionOk="0">
                  <a:moveTo>
                    <a:pt x="677" y="1"/>
                  </a:moveTo>
                  <a:cubicBezTo>
                    <a:pt x="276" y="1"/>
                    <a:pt x="26" y="251"/>
                    <a:pt x="1" y="677"/>
                  </a:cubicBezTo>
                  <a:lnTo>
                    <a:pt x="326" y="677"/>
                  </a:lnTo>
                  <a:cubicBezTo>
                    <a:pt x="351" y="452"/>
                    <a:pt x="452" y="352"/>
                    <a:pt x="652" y="352"/>
                  </a:cubicBezTo>
                  <a:cubicBezTo>
                    <a:pt x="828" y="352"/>
                    <a:pt x="953" y="427"/>
                    <a:pt x="953" y="602"/>
                  </a:cubicBezTo>
                  <a:cubicBezTo>
                    <a:pt x="953" y="978"/>
                    <a:pt x="527" y="978"/>
                    <a:pt x="527" y="1479"/>
                  </a:cubicBezTo>
                  <a:lnTo>
                    <a:pt x="828" y="1479"/>
                  </a:lnTo>
                  <a:cubicBezTo>
                    <a:pt x="828" y="1078"/>
                    <a:pt x="1329" y="1028"/>
                    <a:pt x="1329" y="527"/>
                  </a:cubicBezTo>
                  <a:cubicBezTo>
                    <a:pt x="1329" y="201"/>
                    <a:pt x="1078" y="1"/>
                    <a:pt x="677" y="1"/>
                  </a:cubicBezTo>
                  <a:close/>
                  <a:moveTo>
                    <a:pt x="677" y="1780"/>
                  </a:moveTo>
                  <a:cubicBezTo>
                    <a:pt x="552" y="1780"/>
                    <a:pt x="452" y="1880"/>
                    <a:pt x="452" y="2006"/>
                  </a:cubicBezTo>
                  <a:cubicBezTo>
                    <a:pt x="452" y="2156"/>
                    <a:pt x="552" y="2231"/>
                    <a:pt x="677" y="2231"/>
                  </a:cubicBezTo>
                  <a:cubicBezTo>
                    <a:pt x="803" y="2231"/>
                    <a:pt x="903" y="2156"/>
                    <a:pt x="903" y="2006"/>
                  </a:cubicBezTo>
                  <a:cubicBezTo>
                    <a:pt x="903" y="1880"/>
                    <a:pt x="803" y="1780"/>
                    <a:pt x="677" y="17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-899928">
              <a:off x="3394304" y="578510"/>
              <a:ext cx="99494" cy="98963"/>
            </a:xfrm>
            <a:custGeom>
              <a:avLst/>
              <a:gdLst/>
              <a:ahLst/>
              <a:cxnLst/>
              <a:rect l="l" t="t" r="r" b="b"/>
              <a:pathLst>
                <a:path w="4688" h="4663" extrusionOk="0">
                  <a:moveTo>
                    <a:pt x="2331" y="226"/>
                  </a:moveTo>
                  <a:cubicBezTo>
                    <a:pt x="3509" y="226"/>
                    <a:pt x="4462" y="1153"/>
                    <a:pt x="4462" y="2331"/>
                  </a:cubicBezTo>
                  <a:cubicBezTo>
                    <a:pt x="4462" y="3484"/>
                    <a:pt x="3509" y="4437"/>
                    <a:pt x="2331" y="4437"/>
                  </a:cubicBezTo>
                  <a:cubicBezTo>
                    <a:pt x="1178" y="4437"/>
                    <a:pt x="226" y="3484"/>
                    <a:pt x="226" y="2331"/>
                  </a:cubicBezTo>
                  <a:cubicBezTo>
                    <a:pt x="226" y="1153"/>
                    <a:pt x="1178" y="226"/>
                    <a:pt x="2331" y="226"/>
                  </a:cubicBezTo>
                  <a:close/>
                  <a:moveTo>
                    <a:pt x="2331" y="1"/>
                  </a:moveTo>
                  <a:cubicBezTo>
                    <a:pt x="1053" y="1"/>
                    <a:pt x="0" y="1028"/>
                    <a:pt x="0" y="2331"/>
                  </a:cubicBezTo>
                  <a:cubicBezTo>
                    <a:pt x="0" y="3610"/>
                    <a:pt x="1053" y="4662"/>
                    <a:pt x="2331" y="4662"/>
                  </a:cubicBezTo>
                  <a:cubicBezTo>
                    <a:pt x="3635" y="4662"/>
                    <a:pt x="4687" y="3610"/>
                    <a:pt x="4687" y="2331"/>
                  </a:cubicBezTo>
                  <a:cubicBezTo>
                    <a:pt x="4687" y="1028"/>
                    <a:pt x="3635" y="1"/>
                    <a:pt x="2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-899928">
              <a:off x="3543712" y="539343"/>
              <a:ext cx="96841" cy="96841"/>
            </a:xfrm>
            <a:custGeom>
              <a:avLst/>
              <a:gdLst/>
              <a:ahLst/>
              <a:cxnLst/>
              <a:rect l="l" t="t" r="r" b="b"/>
              <a:pathLst>
                <a:path w="4563" h="4563" extrusionOk="0">
                  <a:moveTo>
                    <a:pt x="2281" y="226"/>
                  </a:moveTo>
                  <a:cubicBezTo>
                    <a:pt x="3434" y="226"/>
                    <a:pt x="4337" y="1128"/>
                    <a:pt x="4337" y="2281"/>
                  </a:cubicBezTo>
                  <a:cubicBezTo>
                    <a:pt x="4337" y="3409"/>
                    <a:pt x="3434" y="4337"/>
                    <a:pt x="2281" y="4337"/>
                  </a:cubicBezTo>
                  <a:cubicBezTo>
                    <a:pt x="1154" y="4337"/>
                    <a:pt x="226" y="3409"/>
                    <a:pt x="226" y="2281"/>
                  </a:cubicBezTo>
                  <a:cubicBezTo>
                    <a:pt x="226" y="1128"/>
                    <a:pt x="1154" y="226"/>
                    <a:pt x="2281" y="226"/>
                  </a:cubicBezTo>
                  <a:close/>
                  <a:moveTo>
                    <a:pt x="2281" y="1"/>
                  </a:moveTo>
                  <a:cubicBezTo>
                    <a:pt x="1028" y="1"/>
                    <a:pt x="1" y="1028"/>
                    <a:pt x="1" y="2281"/>
                  </a:cubicBezTo>
                  <a:cubicBezTo>
                    <a:pt x="1" y="3534"/>
                    <a:pt x="1028" y="4562"/>
                    <a:pt x="2281" y="4562"/>
                  </a:cubicBezTo>
                  <a:cubicBezTo>
                    <a:pt x="3535" y="4562"/>
                    <a:pt x="4562" y="3534"/>
                    <a:pt x="4562" y="2281"/>
                  </a:cubicBezTo>
                  <a:cubicBezTo>
                    <a:pt x="4562" y="1028"/>
                    <a:pt x="3535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-899928">
              <a:off x="3575726" y="559862"/>
              <a:ext cx="42573" cy="38859"/>
            </a:xfrm>
            <a:custGeom>
              <a:avLst/>
              <a:gdLst/>
              <a:ahLst/>
              <a:cxnLst/>
              <a:rect l="l" t="t" r="r" b="b"/>
              <a:pathLst>
                <a:path w="2006" h="1831" extrusionOk="0">
                  <a:moveTo>
                    <a:pt x="1013" y="251"/>
                  </a:moveTo>
                  <a:cubicBezTo>
                    <a:pt x="1185" y="251"/>
                    <a:pt x="1354" y="314"/>
                    <a:pt x="1479" y="439"/>
                  </a:cubicBezTo>
                  <a:cubicBezTo>
                    <a:pt x="1730" y="715"/>
                    <a:pt x="1730" y="1116"/>
                    <a:pt x="1479" y="1392"/>
                  </a:cubicBezTo>
                  <a:cubicBezTo>
                    <a:pt x="1354" y="1517"/>
                    <a:pt x="1185" y="1580"/>
                    <a:pt x="1013" y="1580"/>
                  </a:cubicBezTo>
                  <a:cubicBezTo>
                    <a:pt x="840" y="1580"/>
                    <a:pt x="665" y="1517"/>
                    <a:pt x="527" y="1392"/>
                  </a:cubicBezTo>
                  <a:cubicBezTo>
                    <a:pt x="276" y="1116"/>
                    <a:pt x="276" y="715"/>
                    <a:pt x="527" y="439"/>
                  </a:cubicBezTo>
                  <a:cubicBezTo>
                    <a:pt x="665" y="314"/>
                    <a:pt x="840" y="251"/>
                    <a:pt x="1013" y="251"/>
                  </a:cubicBezTo>
                  <a:close/>
                  <a:moveTo>
                    <a:pt x="1013" y="1"/>
                  </a:moveTo>
                  <a:cubicBezTo>
                    <a:pt x="778" y="1"/>
                    <a:pt x="540" y="88"/>
                    <a:pt x="352" y="264"/>
                  </a:cubicBezTo>
                  <a:cubicBezTo>
                    <a:pt x="1" y="615"/>
                    <a:pt x="1" y="1216"/>
                    <a:pt x="352" y="1567"/>
                  </a:cubicBezTo>
                  <a:cubicBezTo>
                    <a:pt x="540" y="1743"/>
                    <a:pt x="778" y="1830"/>
                    <a:pt x="1013" y="1830"/>
                  </a:cubicBezTo>
                  <a:cubicBezTo>
                    <a:pt x="1248" y="1830"/>
                    <a:pt x="1479" y="1743"/>
                    <a:pt x="1655" y="1567"/>
                  </a:cubicBezTo>
                  <a:cubicBezTo>
                    <a:pt x="2006" y="1216"/>
                    <a:pt x="2006" y="615"/>
                    <a:pt x="1655" y="264"/>
                  </a:cubicBezTo>
                  <a:cubicBezTo>
                    <a:pt x="1479" y="88"/>
                    <a:pt x="1248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-899928">
              <a:off x="3570342" y="594220"/>
              <a:ext cx="22900" cy="22900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903" y="1"/>
                  </a:moveTo>
                  <a:lnTo>
                    <a:pt x="0" y="903"/>
                  </a:lnTo>
                  <a:lnTo>
                    <a:pt x="176" y="1078"/>
                  </a:lnTo>
                  <a:lnTo>
                    <a:pt x="1078" y="176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rot="-899928">
              <a:off x="3529928" y="370718"/>
              <a:ext cx="63308" cy="31410"/>
            </a:xfrm>
            <a:custGeom>
              <a:avLst/>
              <a:gdLst/>
              <a:ahLst/>
              <a:cxnLst/>
              <a:rect l="l" t="t" r="r" b="b"/>
              <a:pathLst>
                <a:path w="2983" h="1480" extrusionOk="0">
                  <a:moveTo>
                    <a:pt x="2832" y="151"/>
                  </a:moveTo>
                  <a:lnTo>
                    <a:pt x="2832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51" y="1"/>
                    <a:pt x="0" y="51"/>
                    <a:pt x="0" y="76"/>
                  </a:cubicBezTo>
                  <a:lnTo>
                    <a:pt x="0" y="1404"/>
                  </a:lnTo>
                  <a:cubicBezTo>
                    <a:pt x="0" y="1454"/>
                    <a:pt x="51" y="1479"/>
                    <a:pt x="76" y="1479"/>
                  </a:cubicBezTo>
                  <a:lnTo>
                    <a:pt x="2908" y="1479"/>
                  </a:lnTo>
                  <a:cubicBezTo>
                    <a:pt x="2958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58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-899928">
              <a:off x="3536044" y="378011"/>
              <a:ext cx="40430" cy="20226"/>
            </a:xfrm>
            <a:custGeom>
              <a:avLst/>
              <a:gdLst/>
              <a:ahLst/>
              <a:cxnLst/>
              <a:rect l="l" t="t" r="r" b="b"/>
              <a:pathLst>
                <a:path w="1905" h="953" extrusionOk="0">
                  <a:moveTo>
                    <a:pt x="0" y="0"/>
                  </a:moveTo>
                  <a:lnTo>
                    <a:pt x="0" y="953"/>
                  </a:lnTo>
                  <a:lnTo>
                    <a:pt x="1905" y="9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-899928">
              <a:off x="3688959" y="371292"/>
              <a:ext cx="4287" cy="13328"/>
            </a:xfrm>
            <a:custGeom>
              <a:avLst/>
              <a:gdLst/>
              <a:ahLst/>
              <a:cxnLst/>
              <a:rect l="l" t="t" r="r" b="b"/>
              <a:pathLst>
                <a:path w="202" h="628" extrusionOk="0">
                  <a:moveTo>
                    <a:pt x="1" y="1"/>
                  </a:moveTo>
                  <a:lnTo>
                    <a:pt x="1" y="627"/>
                  </a:lnTo>
                  <a:lnTo>
                    <a:pt x="201" y="62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rot="-899928">
              <a:off x="3469734" y="406444"/>
              <a:ext cx="18103" cy="18103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427" y="0"/>
                  </a:moveTo>
                  <a:cubicBezTo>
                    <a:pt x="201" y="0"/>
                    <a:pt x="1" y="201"/>
                    <a:pt x="1" y="426"/>
                  </a:cubicBezTo>
                  <a:cubicBezTo>
                    <a:pt x="1" y="677"/>
                    <a:pt x="201" y="852"/>
                    <a:pt x="427" y="852"/>
                  </a:cubicBezTo>
                  <a:cubicBezTo>
                    <a:pt x="652" y="852"/>
                    <a:pt x="853" y="677"/>
                    <a:pt x="853" y="426"/>
                  </a:cubicBezTo>
                  <a:cubicBezTo>
                    <a:pt x="853" y="201"/>
                    <a:pt x="652" y="0"/>
                    <a:pt x="427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rot="-899928">
              <a:off x="3460352" y="397061"/>
              <a:ext cx="29797" cy="10399"/>
            </a:xfrm>
            <a:custGeom>
              <a:avLst/>
              <a:gdLst/>
              <a:ahLst/>
              <a:cxnLst/>
              <a:rect l="l" t="t" r="r" b="b"/>
              <a:pathLst>
                <a:path w="1404" h="490" extrusionOk="0">
                  <a:moveTo>
                    <a:pt x="692" y="1"/>
                  </a:moveTo>
                  <a:cubicBezTo>
                    <a:pt x="464" y="1"/>
                    <a:pt x="238" y="88"/>
                    <a:pt x="75" y="264"/>
                  </a:cubicBezTo>
                  <a:cubicBezTo>
                    <a:pt x="0" y="314"/>
                    <a:pt x="0" y="389"/>
                    <a:pt x="50" y="439"/>
                  </a:cubicBezTo>
                  <a:cubicBezTo>
                    <a:pt x="88" y="464"/>
                    <a:pt x="125" y="477"/>
                    <a:pt x="160" y="477"/>
                  </a:cubicBezTo>
                  <a:cubicBezTo>
                    <a:pt x="194" y="477"/>
                    <a:pt x="226" y="464"/>
                    <a:pt x="251" y="439"/>
                  </a:cubicBezTo>
                  <a:cubicBezTo>
                    <a:pt x="376" y="339"/>
                    <a:pt x="526" y="264"/>
                    <a:pt x="702" y="264"/>
                  </a:cubicBezTo>
                  <a:cubicBezTo>
                    <a:pt x="902" y="264"/>
                    <a:pt x="1053" y="364"/>
                    <a:pt x="1153" y="439"/>
                  </a:cubicBezTo>
                  <a:cubicBezTo>
                    <a:pt x="1178" y="464"/>
                    <a:pt x="1203" y="489"/>
                    <a:pt x="1253" y="489"/>
                  </a:cubicBezTo>
                  <a:cubicBezTo>
                    <a:pt x="1278" y="489"/>
                    <a:pt x="1303" y="464"/>
                    <a:pt x="1353" y="439"/>
                  </a:cubicBezTo>
                  <a:cubicBezTo>
                    <a:pt x="1404" y="389"/>
                    <a:pt x="1404" y="314"/>
                    <a:pt x="1328" y="264"/>
                  </a:cubicBezTo>
                  <a:cubicBezTo>
                    <a:pt x="1153" y="88"/>
                    <a:pt x="921" y="1"/>
                    <a:pt x="692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-899928">
              <a:off x="3451195" y="386978"/>
              <a:ext cx="43635" cy="13859"/>
            </a:xfrm>
            <a:custGeom>
              <a:avLst/>
              <a:gdLst/>
              <a:ahLst/>
              <a:cxnLst/>
              <a:rect l="l" t="t" r="r" b="b"/>
              <a:pathLst>
                <a:path w="2056" h="653" extrusionOk="0">
                  <a:moveTo>
                    <a:pt x="1028" y="1"/>
                  </a:moveTo>
                  <a:cubicBezTo>
                    <a:pt x="652" y="1"/>
                    <a:pt x="326" y="151"/>
                    <a:pt x="50" y="402"/>
                  </a:cubicBezTo>
                  <a:cubicBezTo>
                    <a:pt x="0" y="477"/>
                    <a:pt x="0" y="552"/>
                    <a:pt x="50" y="602"/>
                  </a:cubicBezTo>
                  <a:cubicBezTo>
                    <a:pt x="75" y="627"/>
                    <a:pt x="113" y="640"/>
                    <a:pt x="151" y="640"/>
                  </a:cubicBezTo>
                  <a:cubicBezTo>
                    <a:pt x="188" y="640"/>
                    <a:pt x="226" y="627"/>
                    <a:pt x="251" y="602"/>
                  </a:cubicBezTo>
                  <a:cubicBezTo>
                    <a:pt x="451" y="402"/>
                    <a:pt x="727" y="276"/>
                    <a:pt x="1028" y="276"/>
                  </a:cubicBezTo>
                  <a:cubicBezTo>
                    <a:pt x="1329" y="276"/>
                    <a:pt x="1604" y="402"/>
                    <a:pt x="1805" y="602"/>
                  </a:cubicBezTo>
                  <a:cubicBezTo>
                    <a:pt x="1830" y="627"/>
                    <a:pt x="1855" y="652"/>
                    <a:pt x="1905" y="652"/>
                  </a:cubicBezTo>
                  <a:cubicBezTo>
                    <a:pt x="1930" y="652"/>
                    <a:pt x="1980" y="627"/>
                    <a:pt x="2005" y="602"/>
                  </a:cubicBezTo>
                  <a:cubicBezTo>
                    <a:pt x="2055" y="552"/>
                    <a:pt x="2055" y="477"/>
                    <a:pt x="2005" y="427"/>
                  </a:cubicBezTo>
                  <a:cubicBezTo>
                    <a:pt x="1730" y="151"/>
                    <a:pt x="1404" y="1"/>
                    <a:pt x="102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-899928">
              <a:off x="3369153" y="430233"/>
              <a:ext cx="13328" cy="21839"/>
            </a:xfrm>
            <a:custGeom>
              <a:avLst/>
              <a:gdLst/>
              <a:ahLst/>
              <a:cxnLst/>
              <a:rect l="l" t="t" r="r" b="b"/>
              <a:pathLst>
                <a:path w="628" h="1029" extrusionOk="0">
                  <a:moveTo>
                    <a:pt x="0" y="1"/>
                  </a:moveTo>
                  <a:lnTo>
                    <a:pt x="0" y="1028"/>
                  </a:lnTo>
                  <a:lnTo>
                    <a:pt x="627" y="1028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 rot="-899928">
              <a:off x="3384561" y="417985"/>
              <a:ext cx="13328" cy="29818"/>
            </a:xfrm>
            <a:custGeom>
              <a:avLst/>
              <a:gdLst/>
              <a:ahLst/>
              <a:cxnLst/>
              <a:rect l="l" t="t" r="r" b="b"/>
              <a:pathLst>
                <a:path w="628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627" y="140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 rot="-899928">
              <a:off x="3400037" y="406257"/>
              <a:ext cx="13328" cy="37268"/>
            </a:xfrm>
            <a:custGeom>
              <a:avLst/>
              <a:gdLst/>
              <a:ahLst/>
              <a:cxnLst/>
              <a:rect l="l" t="t" r="r" b="b"/>
              <a:pathLst>
                <a:path w="628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627" y="1755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 rot="-899928">
              <a:off x="2724072" y="1082104"/>
              <a:ext cx="1068092" cy="1068092"/>
            </a:xfrm>
            <a:custGeom>
              <a:avLst/>
              <a:gdLst/>
              <a:ahLst/>
              <a:cxnLst/>
              <a:rect l="l" t="t" r="r" b="b"/>
              <a:pathLst>
                <a:path w="50327" h="50327" extrusionOk="0">
                  <a:moveTo>
                    <a:pt x="2232" y="0"/>
                  </a:moveTo>
                  <a:cubicBezTo>
                    <a:pt x="1003" y="0"/>
                    <a:pt x="1" y="1003"/>
                    <a:pt x="1" y="2231"/>
                  </a:cubicBezTo>
                  <a:lnTo>
                    <a:pt x="1" y="2231"/>
                  </a:lnTo>
                  <a:lnTo>
                    <a:pt x="1" y="48096"/>
                  </a:lnTo>
                  <a:cubicBezTo>
                    <a:pt x="1" y="49324"/>
                    <a:pt x="1003" y="50326"/>
                    <a:pt x="2232" y="50326"/>
                  </a:cubicBezTo>
                  <a:lnTo>
                    <a:pt x="2232" y="50326"/>
                  </a:lnTo>
                  <a:lnTo>
                    <a:pt x="48096" y="50326"/>
                  </a:lnTo>
                  <a:cubicBezTo>
                    <a:pt x="49324" y="50326"/>
                    <a:pt x="50327" y="49324"/>
                    <a:pt x="50327" y="48096"/>
                  </a:cubicBezTo>
                  <a:lnTo>
                    <a:pt x="50327" y="48096"/>
                  </a:lnTo>
                  <a:lnTo>
                    <a:pt x="50327" y="2231"/>
                  </a:lnTo>
                  <a:cubicBezTo>
                    <a:pt x="50327" y="1003"/>
                    <a:pt x="49324" y="0"/>
                    <a:pt x="48096" y="0"/>
                  </a:cubicBezTo>
                  <a:lnTo>
                    <a:pt x="48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 rot="-899928">
              <a:off x="2908380" y="1338758"/>
              <a:ext cx="89391" cy="620753"/>
            </a:xfrm>
            <a:custGeom>
              <a:avLst/>
              <a:gdLst/>
              <a:ahLst/>
              <a:cxnLst/>
              <a:rect l="l" t="t" r="r" b="b"/>
              <a:pathLst>
                <a:path w="4212" h="29249" extrusionOk="0">
                  <a:moveTo>
                    <a:pt x="2106" y="0"/>
                  </a:moveTo>
                  <a:cubicBezTo>
                    <a:pt x="953" y="0"/>
                    <a:pt x="1" y="928"/>
                    <a:pt x="1" y="2105"/>
                  </a:cubicBezTo>
                  <a:lnTo>
                    <a:pt x="1" y="27143"/>
                  </a:lnTo>
                  <a:cubicBezTo>
                    <a:pt x="1" y="28321"/>
                    <a:pt x="953" y="29248"/>
                    <a:pt x="2106" y="29248"/>
                  </a:cubicBezTo>
                  <a:cubicBezTo>
                    <a:pt x="3284" y="29248"/>
                    <a:pt x="4211" y="28321"/>
                    <a:pt x="4211" y="27143"/>
                  </a:cubicBezTo>
                  <a:lnTo>
                    <a:pt x="4211" y="2105"/>
                  </a:lnTo>
                  <a:cubicBezTo>
                    <a:pt x="4211" y="928"/>
                    <a:pt x="3284" y="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-899928">
              <a:off x="2923662" y="1454826"/>
              <a:ext cx="89391" cy="502668"/>
            </a:xfrm>
            <a:custGeom>
              <a:avLst/>
              <a:gdLst/>
              <a:ahLst/>
              <a:cxnLst/>
              <a:rect l="l" t="t" r="r" b="b"/>
              <a:pathLst>
                <a:path w="4212" h="23685" extrusionOk="0">
                  <a:moveTo>
                    <a:pt x="2106" y="0"/>
                  </a:moveTo>
                  <a:cubicBezTo>
                    <a:pt x="953" y="0"/>
                    <a:pt x="1" y="953"/>
                    <a:pt x="1" y="2105"/>
                  </a:cubicBezTo>
                  <a:lnTo>
                    <a:pt x="1" y="21579"/>
                  </a:lnTo>
                  <a:cubicBezTo>
                    <a:pt x="1" y="22757"/>
                    <a:pt x="953" y="23684"/>
                    <a:pt x="2106" y="23684"/>
                  </a:cubicBezTo>
                  <a:cubicBezTo>
                    <a:pt x="3284" y="23684"/>
                    <a:pt x="4211" y="22757"/>
                    <a:pt x="4211" y="21579"/>
                  </a:cubicBezTo>
                  <a:lnTo>
                    <a:pt x="4211" y="2105"/>
                  </a:lnTo>
                  <a:cubicBezTo>
                    <a:pt x="4211" y="953"/>
                    <a:pt x="3284" y="0"/>
                    <a:pt x="210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rot="-899928">
              <a:off x="3105151" y="1286034"/>
              <a:ext cx="89391" cy="620753"/>
            </a:xfrm>
            <a:custGeom>
              <a:avLst/>
              <a:gdLst/>
              <a:ahLst/>
              <a:cxnLst/>
              <a:rect l="l" t="t" r="r" b="b"/>
              <a:pathLst>
                <a:path w="4212" h="29249" extrusionOk="0">
                  <a:moveTo>
                    <a:pt x="2106" y="0"/>
                  </a:moveTo>
                  <a:cubicBezTo>
                    <a:pt x="953" y="0"/>
                    <a:pt x="1" y="928"/>
                    <a:pt x="1" y="2105"/>
                  </a:cubicBezTo>
                  <a:lnTo>
                    <a:pt x="1" y="27143"/>
                  </a:lnTo>
                  <a:cubicBezTo>
                    <a:pt x="1" y="28321"/>
                    <a:pt x="953" y="29248"/>
                    <a:pt x="2106" y="29248"/>
                  </a:cubicBezTo>
                  <a:cubicBezTo>
                    <a:pt x="3259" y="29248"/>
                    <a:pt x="4211" y="28321"/>
                    <a:pt x="4211" y="27143"/>
                  </a:cubicBezTo>
                  <a:lnTo>
                    <a:pt x="4211" y="2105"/>
                  </a:lnTo>
                  <a:cubicBezTo>
                    <a:pt x="4211" y="928"/>
                    <a:pt x="3259" y="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899928">
              <a:off x="3150994" y="1634238"/>
              <a:ext cx="89391" cy="266498"/>
            </a:xfrm>
            <a:custGeom>
              <a:avLst/>
              <a:gdLst/>
              <a:ahLst/>
              <a:cxnLst/>
              <a:rect l="l" t="t" r="r" b="b"/>
              <a:pathLst>
                <a:path w="4212" h="12557" extrusionOk="0">
                  <a:moveTo>
                    <a:pt x="2106" y="0"/>
                  </a:moveTo>
                  <a:cubicBezTo>
                    <a:pt x="953" y="0"/>
                    <a:pt x="1" y="952"/>
                    <a:pt x="1" y="2105"/>
                  </a:cubicBezTo>
                  <a:lnTo>
                    <a:pt x="1" y="10451"/>
                  </a:lnTo>
                  <a:cubicBezTo>
                    <a:pt x="1" y="11629"/>
                    <a:pt x="953" y="12556"/>
                    <a:pt x="2106" y="12556"/>
                  </a:cubicBezTo>
                  <a:cubicBezTo>
                    <a:pt x="3259" y="12556"/>
                    <a:pt x="4211" y="11629"/>
                    <a:pt x="4211" y="10451"/>
                  </a:cubicBezTo>
                  <a:lnTo>
                    <a:pt x="4211" y="2105"/>
                  </a:lnTo>
                  <a:cubicBezTo>
                    <a:pt x="4211" y="952"/>
                    <a:pt x="3259" y="0"/>
                    <a:pt x="210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-899928">
              <a:off x="3301921" y="1233309"/>
              <a:ext cx="89391" cy="620753"/>
            </a:xfrm>
            <a:custGeom>
              <a:avLst/>
              <a:gdLst/>
              <a:ahLst/>
              <a:cxnLst/>
              <a:rect l="l" t="t" r="r" b="b"/>
              <a:pathLst>
                <a:path w="4212" h="29249" extrusionOk="0">
                  <a:moveTo>
                    <a:pt x="2106" y="0"/>
                  </a:moveTo>
                  <a:cubicBezTo>
                    <a:pt x="928" y="0"/>
                    <a:pt x="1" y="928"/>
                    <a:pt x="1" y="2105"/>
                  </a:cubicBezTo>
                  <a:lnTo>
                    <a:pt x="1" y="27143"/>
                  </a:lnTo>
                  <a:cubicBezTo>
                    <a:pt x="1" y="28321"/>
                    <a:pt x="928" y="29248"/>
                    <a:pt x="2106" y="29248"/>
                  </a:cubicBezTo>
                  <a:cubicBezTo>
                    <a:pt x="3259" y="29248"/>
                    <a:pt x="4212" y="28321"/>
                    <a:pt x="4212" y="27143"/>
                  </a:cubicBezTo>
                  <a:lnTo>
                    <a:pt x="4212" y="2105"/>
                  </a:lnTo>
                  <a:cubicBezTo>
                    <a:pt x="4212" y="928"/>
                    <a:pt x="3259" y="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rot="-899928">
              <a:off x="3323947" y="1400611"/>
              <a:ext cx="89391" cy="450544"/>
            </a:xfrm>
            <a:custGeom>
              <a:avLst/>
              <a:gdLst/>
              <a:ahLst/>
              <a:cxnLst/>
              <a:rect l="l" t="t" r="r" b="b"/>
              <a:pathLst>
                <a:path w="4212" h="21229" extrusionOk="0">
                  <a:moveTo>
                    <a:pt x="2106" y="0"/>
                  </a:moveTo>
                  <a:cubicBezTo>
                    <a:pt x="928" y="0"/>
                    <a:pt x="1" y="953"/>
                    <a:pt x="1" y="2106"/>
                  </a:cubicBezTo>
                  <a:lnTo>
                    <a:pt x="1" y="19123"/>
                  </a:lnTo>
                  <a:cubicBezTo>
                    <a:pt x="1" y="20301"/>
                    <a:pt x="928" y="21228"/>
                    <a:pt x="2106" y="21228"/>
                  </a:cubicBezTo>
                  <a:cubicBezTo>
                    <a:pt x="3259" y="21228"/>
                    <a:pt x="4212" y="20301"/>
                    <a:pt x="4212" y="19123"/>
                  </a:cubicBezTo>
                  <a:lnTo>
                    <a:pt x="4212" y="2106"/>
                  </a:lnTo>
                  <a:cubicBezTo>
                    <a:pt x="4212" y="953"/>
                    <a:pt x="3259" y="0"/>
                    <a:pt x="210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rot="-899928">
              <a:off x="3498712" y="1180582"/>
              <a:ext cx="89370" cy="620753"/>
            </a:xfrm>
            <a:custGeom>
              <a:avLst/>
              <a:gdLst/>
              <a:ahLst/>
              <a:cxnLst/>
              <a:rect l="l" t="t" r="r" b="b"/>
              <a:pathLst>
                <a:path w="4211" h="29249" extrusionOk="0">
                  <a:moveTo>
                    <a:pt x="2105" y="0"/>
                  </a:moveTo>
                  <a:cubicBezTo>
                    <a:pt x="927" y="0"/>
                    <a:pt x="0" y="928"/>
                    <a:pt x="0" y="2105"/>
                  </a:cubicBezTo>
                  <a:lnTo>
                    <a:pt x="0" y="27143"/>
                  </a:lnTo>
                  <a:cubicBezTo>
                    <a:pt x="0" y="28321"/>
                    <a:pt x="927" y="29248"/>
                    <a:pt x="2105" y="29248"/>
                  </a:cubicBezTo>
                  <a:cubicBezTo>
                    <a:pt x="3258" y="29248"/>
                    <a:pt x="4211" y="28321"/>
                    <a:pt x="4211" y="27143"/>
                  </a:cubicBezTo>
                  <a:lnTo>
                    <a:pt x="4211" y="2105"/>
                  </a:lnTo>
                  <a:cubicBezTo>
                    <a:pt x="4211" y="928"/>
                    <a:pt x="3258" y="0"/>
                    <a:pt x="2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 rot="-899928">
              <a:off x="3516265" y="1313902"/>
              <a:ext cx="89370" cy="485116"/>
            </a:xfrm>
            <a:custGeom>
              <a:avLst/>
              <a:gdLst/>
              <a:ahLst/>
              <a:cxnLst/>
              <a:rect l="l" t="t" r="r" b="b"/>
              <a:pathLst>
                <a:path w="4211" h="22858" extrusionOk="0">
                  <a:moveTo>
                    <a:pt x="2105" y="0"/>
                  </a:moveTo>
                  <a:cubicBezTo>
                    <a:pt x="927" y="0"/>
                    <a:pt x="0" y="953"/>
                    <a:pt x="0" y="2106"/>
                  </a:cubicBezTo>
                  <a:lnTo>
                    <a:pt x="0" y="20752"/>
                  </a:lnTo>
                  <a:cubicBezTo>
                    <a:pt x="0" y="21930"/>
                    <a:pt x="927" y="22857"/>
                    <a:pt x="2105" y="22857"/>
                  </a:cubicBezTo>
                  <a:cubicBezTo>
                    <a:pt x="3258" y="22857"/>
                    <a:pt x="4211" y="21930"/>
                    <a:pt x="4211" y="20752"/>
                  </a:cubicBezTo>
                  <a:lnTo>
                    <a:pt x="4211" y="2106"/>
                  </a:lnTo>
                  <a:cubicBezTo>
                    <a:pt x="4211" y="953"/>
                    <a:pt x="3258" y="0"/>
                    <a:pt x="2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 rot="-899928">
              <a:off x="2969798" y="2500101"/>
              <a:ext cx="1075541" cy="85656"/>
            </a:xfrm>
            <a:custGeom>
              <a:avLst/>
              <a:gdLst/>
              <a:ahLst/>
              <a:cxnLst/>
              <a:rect l="l" t="t" r="r" b="b"/>
              <a:pathLst>
                <a:path w="50678" h="4036" extrusionOk="0">
                  <a:moveTo>
                    <a:pt x="2031" y="1"/>
                  </a:moveTo>
                  <a:cubicBezTo>
                    <a:pt x="903" y="1"/>
                    <a:pt x="1" y="903"/>
                    <a:pt x="1" y="2031"/>
                  </a:cubicBezTo>
                  <a:cubicBezTo>
                    <a:pt x="1" y="3134"/>
                    <a:pt x="903" y="4036"/>
                    <a:pt x="2031" y="4036"/>
                  </a:cubicBezTo>
                  <a:lnTo>
                    <a:pt x="48647" y="4036"/>
                  </a:lnTo>
                  <a:cubicBezTo>
                    <a:pt x="49775" y="4036"/>
                    <a:pt x="50678" y="3134"/>
                    <a:pt x="50678" y="2031"/>
                  </a:cubicBezTo>
                  <a:cubicBezTo>
                    <a:pt x="50678" y="903"/>
                    <a:pt x="49775" y="1"/>
                    <a:pt x="48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 rot="-899928">
              <a:off x="3136389" y="2544288"/>
              <a:ext cx="154292" cy="153740"/>
            </a:xfrm>
            <a:custGeom>
              <a:avLst/>
              <a:gdLst/>
              <a:ahLst/>
              <a:cxnLst/>
              <a:rect l="l" t="t" r="r" b="b"/>
              <a:pathLst>
                <a:path w="7270" h="7244" extrusionOk="0">
                  <a:moveTo>
                    <a:pt x="3635" y="1"/>
                  </a:moveTo>
                  <a:cubicBezTo>
                    <a:pt x="1630" y="1"/>
                    <a:pt x="1" y="1605"/>
                    <a:pt x="1" y="3610"/>
                  </a:cubicBezTo>
                  <a:cubicBezTo>
                    <a:pt x="1" y="5615"/>
                    <a:pt x="1630" y="7244"/>
                    <a:pt x="3635" y="7244"/>
                  </a:cubicBezTo>
                  <a:cubicBezTo>
                    <a:pt x="5640" y="7244"/>
                    <a:pt x="7269" y="5615"/>
                    <a:pt x="7269" y="3610"/>
                  </a:cubicBezTo>
                  <a:cubicBezTo>
                    <a:pt x="7269" y="1605"/>
                    <a:pt x="5640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rot="-899928">
              <a:off x="3064717" y="2854069"/>
              <a:ext cx="1075541" cy="86208"/>
            </a:xfrm>
            <a:custGeom>
              <a:avLst/>
              <a:gdLst/>
              <a:ahLst/>
              <a:cxnLst/>
              <a:rect l="l" t="t" r="r" b="b"/>
              <a:pathLst>
                <a:path w="50678" h="4062" extrusionOk="0">
                  <a:moveTo>
                    <a:pt x="2031" y="1"/>
                  </a:moveTo>
                  <a:cubicBezTo>
                    <a:pt x="903" y="1"/>
                    <a:pt x="1" y="928"/>
                    <a:pt x="1" y="2031"/>
                  </a:cubicBezTo>
                  <a:cubicBezTo>
                    <a:pt x="1" y="3134"/>
                    <a:pt x="903" y="4061"/>
                    <a:pt x="2031" y="4061"/>
                  </a:cubicBezTo>
                  <a:lnTo>
                    <a:pt x="48647" y="4061"/>
                  </a:lnTo>
                  <a:cubicBezTo>
                    <a:pt x="49775" y="4061"/>
                    <a:pt x="50678" y="3134"/>
                    <a:pt x="50678" y="2031"/>
                  </a:cubicBezTo>
                  <a:cubicBezTo>
                    <a:pt x="50678" y="928"/>
                    <a:pt x="49775" y="1"/>
                    <a:pt x="48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 rot="-899928">
              <a:off x="3939123" y="2707343"/>
              <a:ext cx="153740" cy="154292"/>
            </a:xfrm>
            <a:custGeom>
              <a:avLst/>
              <a:gdLst/>
              <a:ahLst/>
              <a:cxnLst/>
              <a:rect l="l" t="t" r="r" b="b"/>
              <a:pathLst>
                <a:path w="7244" h="7270" extrusionOk="0">
                  <a:moveTo>
                    <a:pt x="3609" y="1"/>
                  </a:moveTo>
                  <a:cubicBezTo>
                    <a:pt x="1604" y="1"/>
                    <a:pt x="0" y="1630"/>
                    <a:pt x="0" y="3635"/>
                  </a:cubicBezTo>
                  <a:cubicBezTo>
                    <a:pt x="0" y="5640"/>
                    <a:pt x="1604" y="7269"/>
                    <a:pt x="3609" y="7269"/>
                  </a:cubicBezTo>
                  <a:cubicBezTo>
                    <a:pt x="5614" y="7269"/>
                    <a:pt x="7243" y="5640"/>
                    <a:pt x="7243" y="3635"/>
                  </a:cubicBezTo>
                  <a:cubicBezTo>
                    <a:pt x="7243" y="1630"/>
                    <a:pt x="5614" y="1"/>
                    <a:pt x="3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 rot="-899928">
              <a:off x="3159362" y="3207564"/>
              <a:ext cx="1075541" cy="85656"/>
            </a:xfrm>
            <a:custGeom>
              <a:avLst/>
              <a:gdLst/>
              <a:ahLst/>
              <a:cxnLst/>
              <a:rect l="l" t="t" r="r" b="b"/>
              <a:pathLst>
                <a:path w="50678" h="4036" extrusionOk="0">
                  <a:moveTo>
                    <a:pt x="2031" y="0"/>
                  </a:moveTo>
                  <a:cubicBezTo>
                    <a:pt x="903" y="0"/>
                    <a:pt x="1" y="902"/>
                    <a:pt x="1" y="2030"/>
                  </a:cubicBezTo>
                  <a:cubicBezTo>
                    <a:pt x="1" y="3133"/>
                    <a:pt x="903" y="4035"/>
                    <a:pt x="2031" y="4035"/>
                  </a:cubicBezTo>
                  <a:lnTo>
                    <a:pt x="48647" y="4035"/>
                  </a:lnTo>
                  <a:cubicBezTo>
                    <a:pt x="49775" y="4035"/>
                    <a:pt x="50678" y="3133"/>
                    <a:pt x="50678" y="2030"/>
                  </a:cubicBezTo>
                  <a:cubicBezTo>
                    <a:pt x="50678" y="902"/>
                    <a:pt x="49775" y="0"/>
                    <a:pt x="48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 rot="-899928">
              <a:off x="3414937" y="3227991"/>
              <a:ext cx="153740" cy="154270"/>
            </a:xfrm>
            <a:custGeom>
              <a:avLst/>
              <a:gdLst/>
              <a:ahLst/>
              <a:cxnLst/>
              <a:rect l="l" t="t" r="r" b="b"/>
              <a:pathLst>
                <a:path w="7244" h="7269" extrusionOk="0">
                  <a:moveTo>
                    <a:pt x="3635" y="0"/>
                  </a:moveTo>
                  <a:cubicBezTo>
                    <a:pt x="1630" y="0"/>
                    <a:pt x="0" y="1629"/>
                    <a:pt x="0" y="3634"/>
                  </a:cubicBezTo>
                  <a:cubicBezTo>
                    <a:pt x="0" y="5639"/>
                    <a:pt x="1630" y="7268"/>
                    <a:pt x="3635" y="7268"/>
                  </a:cubicBezTo>
                  <a:cubicBezTo>
                    <a:pt x="5640" y="7268"/>
                    <a:pt x="7244" y="5639"/>
                    <a:pt x="7244" y="3634"/>
                  </a:cubicBezTo>
                  <a:cubicBezTo>
                    <a:pt x="7244" y="1629"/>
                    <a:pt x="5640" y="0"/>
                    <a:pt x="3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 rot="-899928">
              <a:off x="615864" y="2327406"/>
              <a:ext cx="135127" cy="1068092"/>
            </a:xfrm>
            <a:custGeom>
              <a:avLst/>
              <a:gdLst/>
              <a:ahLst/>
              <a:cxnLst/>
              <a:rect l="l" t="t" r="r" b="b"/>
              <a:pathLst>
                <a:path w="6367" h="50327" extrusionOk="0">
                  <a:moveTo>
                    <a:pt x="0" y="0"/>
                  </a:moveTo>
                  <a:lnTo>
                    <a:pt x="0" y="50326"/>
                  </a:lnTo>
                  <a:lnTo>
                    <a:pt x="4136" y="50326"/>
                  </a:lnTo>
                  <a:cubicBezTo>
                    <a:pt x="5364" y="50326"/>
                    <a:pt x="6366" y="49324"/>
                    <a:pt x="6366" y="48096"/>
                  </a:cubicBezTo>
                  <a:lnTo>
                    <a:pt x="6366" y="2231"/>
                  </a:lnTo>
                  <a:cubicBezTo>
                    <a:pt x="6366" y="1003"/>
                    <a:pt x="5364" y="0"/>
                    <a:pt x="413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 rot="-899928">
              <a:off x="1927324" y="1974648"/>
              <a:ext cx="145229" cy="1068092"/>
            </a:xfrm>
            <a:custGeom>
              <a:avLst/>
              <a:gdLst/>
              <a:ahLst/>
              <a:cxnLst/>
              <a:rect l="l" t="t" r="r" b="b"/>
              <a:pathLst>
                <a:path w="6843" h="50327" extrusionOk="0">
                  <a:moveTo>
                    <a:pt x="2206" y="0"/>
                  </a:moveTo>
                  <a:cubicBezTo>
                    <a:pt x="978" y="0"/>
                    <a:pt x="1" y="1003"/>
                    <a:pt x="1" y="2231"/>
                  </a:cubicBezTo>
                  <a:lnTo>
                    <a:pt x="1" y="48096"/>
                  </a:lnTo>
                  <a:cubicBezTo>
                    <a:pt x="1" y="49324"/>
                    <a:pt x="978" y="50326"/>
                    <a:pt x="2206" y="50326"/>
                  </a:cubicBezTo>
                  <a:lnTo>
                    <a:pt x="6843" y="50326"/>
                  </a:lnTo>
                  <a:lnTo>
                    <a:pt x="684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 rot="-900042">
              <a:off x="1074923" y="2547618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52%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 rot="-900243">
              <a:off x="1242114" y="3916611"/>
              <a:ext cx="938649" cy="334180"/>
            </a:xfrm>
            <a:custGeom>
              <a:avLst/>
              <a:gdLst/>
              <a:ahLst/>
              <a:cxnLst/>
              <a:rect l="l" t="t" r="r" b="b"/>
              <a:pathLst>
                <a:path w="41048" h="14614" extrusionOk="0">
                  <a:moveTo>
                    <a:pt x="0" y="14614"/>
                  </a:moveTo>
                  <a:cubicBezTo>
                    <a:pt x="2985" y="13241"/>
                    <a:pt x="12501" y="7582"/>
                    <a:pt x="17910" y="6376"/>
                  </a:cubicBezTo>
                  <a:cubicBezTo>
                    <a:pt x="23319" y="5170"/>
                    <a:pt x="28596" y="8442"/>
                    <a:pt x="32452" y="7379"/>
                  </a:cubicBezTo>
                  <a:cubicBezTo>
                    <a:pt x="36308" y="6316"/>
                    <a:pt x="39615" y="1230"/>
                    <a:pt x="41048" y="0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2" name="Google Shape;142;p15"/>
            <p:cNvSpPr/>
            <p:nvPr/>
          </p:nvSpPr>
          <p:spPr>
            <a:xfrm rot="-900455">
              <a:off x="1574502" y="3499654"/>
              <a:ext cx="450672" cy="45067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 txBox="1"/>
            <p:nvPr/>
          </p:nvSpPr>
          <p:spPr>
            <a:xfrm rot="-900042">
              <a:off x="1536170" y="3611991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latin typeface="Roboto"/>
                  <a:ea typeface="Roboto"/>
                  <a:cs typeface="Roboto"/>
                  <a:sym typeface="Roboto"/>
                </a:rPr>
                <a:t>56</a:t>
              </a:r>
              <a:r>
                <a:rPr lang="en" sz="1100" dirty="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5"/>
            <p:cNvSpPr txBox="1"/>
            <p:nvPr/>
          </p:nvSpPr>
          <p:spPr>
            <a:xfrm rot="-898747">
              <a:off x="2930340" y="1971411"/>
              <a:ext cx="278566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5"/>
            <p:cNvSpPr txBox="1"/>
            <p:nvPr/>
          </p:nvSpPr>
          <p:spPr>
            <a:xfrm rot="-898747">
              <a:off x="3127078" y="1918696"/>
              <a:ext cx="278566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5"/>
            <p:cNvSpPr txBox="1"/>
            <p:nvPr/>
          </p:nvSpPr>
          <p:spPr>
            <a:xfrm rot="-898747">
              <a:off x="3323861" y="1865968"/>
              <a:ext cx="278566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5"/>
            <p:cNvSpPr txBox="1"/>
            <p:nvPr/>
          </p:nvSpPr>
          <p:spPr>
            <a:xfrm rot="-898747">
              <a:off x="3520633" y="1813243"/>
              <a:ext cx="278566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5"/>
            <p:cNvSpPr txBox="1"/>
            <p:nvPr/>
          </p:nvSpPr>
          <p:spPr>
            <a:xfrm rot="-900645">
              <a:off x="611229" y="1916732"/>
              <a:ext cx="111660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9" name="Google Shape;149;p15"/>
            <p:cNvSpPr txBox="1"/>
            <p:nvPr/>
          </p:nvSpPr>
          <p:spPr>
            <a:xfrm rot="-900645">
              <a:off x="2518541" y="850244"/>
              <a:ext cx="111660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5"/>
            <p:cNvSpPr txBox="1"/>
            <p:nvPr/>
          </p:nvSpPr>
          <p:spPr>
            <a:xfrm rot="-900645">
              <a:off x="2877191" y="2188745"/>
              <a:ext cx="111660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5"/>
            <p:cNvSpPr txBox="1"/>
            <p:nvPr/>
          </p:nvSpPr>
          <p:spPr>
            <a:xfrm rot="-900042">
              <a:off x="3283439" y="2581383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5"/>
            <p:cNvSpPr txBox="1"/>
            <p:nvPr/>
          </p:nvSpPr>
          <p:spPr>
            <a:xfrm rot="-900042">
              <a:off x="3374092" y="2943296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5"/>
            <p:cNvSpPr txBox="1"/>
            <p:nvPr/>
          </p:nvSpPr>
          <p:spPr>
            <a:xfrm rot="-900042">
              <a:off x="3474845" y="3295718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4983193" y="4448689"/>
            <a:ext cx="3692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Токтошев</a:t>
            </a:r>
            <a:r>
              <a:rPr lang="ru-RU" dirty="0" smtClean="0"/>
              <a:t> </a:t>
            </a:r>
            <a:r>
              <a:rPr lang="ru-RU" dirty="0" err="1" smtClean="0"/>
              <a:t>Азирет</a:t>
            </a:r>
            <a:r>
              <a:rPr lang="ru-RU" dirty="0" smtClean="0"/>
              <a:t> </a:t>
            </a:r>
            <a:r>
              <a:rPr lang="ru-RU" dirty="0" err="1" smtClean="0"/>
              <a:t>Медербекович</a:t>
            </a:r>
            <a:r>
              <a:rPr lang="ru-RU" dirty="0" smtClean="0"/>
              <a:t> БВТ2003</a:t>
            </a:r>
            <a:endParaRPr lang="ru-RU" dirty="0"/>
          </a:p>
        </p:txBody>
      </p:sp>
      <p:pic>
        <p:nvPicPr>
          <p:cNvPr id="15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0"/>
          <a:stretch/>
        </p:blipFill>
        <p:spPr bwMode="auto">
          <a:xfrm rot="20688520">
            <a:off x="703065" y="1460433"/>
            <a:ext cx="1524743" cy="32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0028">
            <a:off x="2578584" y="381618"/>
            <a:ext cx="1562051" cy="329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45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Цели и задачи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2" name="Google Shape;3772;p45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400"/>
              </a:spcBef>
              <a:buNone/>
            </a:pPr>
            <a:r>
              <a:rPr lang="ru-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Цели: Разработать мобильное приложение </a:t>
            </a:r>
            <a:r>
              <a:rPr lang="ru-RU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r>
              <a:rPr lang="ru-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lang="ru-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для удобного изучения иностранных языков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ru-RU" sz="10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Задачи: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ru-RU" sz="10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Реализовать экран загрузки и приветственные экраны 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ru-RU" sz="10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Реализовать авторизацию пользователей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ru-RU" sz="10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Реализовать </a:t>
            </a:r>
            <a:r>
              <a:rPr lang="ru-RU" sz="1000" b="1" dirty="0" smtClean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игру</a:t>
            </a:r>
            <a:r>
              <a:rPr lang="en-US" sz="1000" b="1" dirty="0" smtClean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-RU" sz="1000" b="1" dirty="0" smtClean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“Угадай слово”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ru-RU" sz="10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Реализовать </a:t>
            </a:r>
            <a:r>
              <a:rPr lang="ru-RU" sz="1000" b="1" dirty="0" err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мультиплеер</a:t>
            </a:r>
            <a:r>
              <a:rPr lang="ru-RU" sz="10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-соревнование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ru-RU" sz="10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Реализовать блок ориентированный на улучшение произношения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ru-RU" sz="10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Реализовать блок для выбора правильного перевода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3" name="Google Shape;3773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7"/>
          <p:cNvGrpSpPr/>
          <p:nvPr/>
        </p:nvGrpSpPr>
        <p:grpSpPr>
          <a:xfrm>
            <a:off x="6103665" y="1016850"/>
            <a:ext cx="1803196" cy="3715164"/>
            <a:chOff x="1229392" y="1016850"/>
            <a:chExt cx="1803196" cy="3715164"/>
          </a:xfrm>
        </p:grpSpPr>
        <p:sp>
          <p:nvSpPr>
            <p:cNvPr id="270" name="Google Shape;270;p17"/>
            <p:cNvSpPr/>
            <p:nvPr/>
          </p:nvSpPr>
          <p:spPr>
            <a:xfrm>
              <a:off x="1229392" y="1016850"/>
              <a:ext cx="1803196" cy="3715164"/>
            </a:xfrm>
            <a:custGeom>
              <a:avLst/>
              <a:gdLst/>
              <a:ahLst/>
              <a:cxnLst/>
              <a:rect l="l" t="t" r="r" b="b"/>
              <a:pathLst>
                <a:path w="48473" h="100227" extrusionOk="0">
                  <a:moveTo>
                    <a:pt x="6642" y="1"/>
                  </a:moveTo>
                  <a:cubicBezTo>
                    <a:pt x="2983" y="1"/>
                    <a:pt x="1" y="2983"/>
                    <a:pt x="1" y="6642"/>
                  </a:cubicBezTo>
                  <a:lnTo>
                    <a:pt x="1" y="93610"/>
                  </a:lnTo>
                  <a:cubicBezTo>
                    <a:pt x="1" y="97269"/>
                    <a:pt x="2983" y="100227"/>
                    <a:pt x="6642" y="100227"/>
                  </a:cubicBezTo>
                  <a:lnTo>
                    <a:pt x="41831" y="100227"/>
                  </a:lnTo>
                  <a:cubicBezTo>
                    <a:pt x="45490" y="100227"/>
                    <a:pt x="48472" y="97269"/>
                    <a:pt x="48472" y="93610"/>
                  </a:cubicBezTo>
                  <a:lnTo>
                    <a:pt x="48472" y="6642"/>
                  </a:lnTo>
                  <a:cubicBezTo>
                    <a:pt x="48472" y="2983"/>
                    <a:pt x="45490" y="1"/>
                    <a:pt x="41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1246171" y="1036919"/>
              <a:ext cx="1770571" cy="3662475"/>
            </a:xfrm>
            <a:custGeom>
              <a:avLst/>
              <a:gdLst/>
              <a:ahLst/>
              <a:cxnLst/>
              <a:rect l="l" t="t" r="r" b="b"/>
              <a:pathLst>
                <a:path w="47596" h="98447" fill="none" extrusionOk="0">
                  <a:moveTo>
                    <a:pt x="6492" y="0"/>
                  </a:moveTo>
                  <a:cubicBezTo>
                    <a:pt x="2908" y="0"/>
                    <a:pt x="1" y="2907"/>
                    <a:pt x="1" y="6516"/>
                  </a:cubicBezTo>
                  <a:lnTo>
                    <a:pt x="1" y="91930"/>
                  </a:lnTo>
                  <a:cubicBezTo>
                    <a:pt x="1" y="95514"/>
                    <a:pt x="2908" y="98447"/>
                    <a:pt x="6492" y="98447"/>
                  </a:cubicBezTo>
                  <a:lnTo>
                    <a:pt x="41079" y="98447"/>
                  </a:lnTo>
                  <a:cubicBezTo>
                    <a:pt x="44663" y="98447"/>
                    <a:pt x="47595" y="95514"/>
                    <a:pt x="47595" y="91930"/>
                  </a:cubicBezTo>
                  <a:lnTo>
                    <a:pt x="47595" y="6516"/>
                  </a:lnTo>
                  <a:cubicBezTo>
                    <a:pt x="47595" y="2907"/>
                    <a:pt x="44663" y="0"/>
                    <a:pt x="41079" y="0"/>
                  </a:cubicBezTo>
                  <a:close/>
                </a:path>
              </a:pathLst>
            </a:custGeom>
            <a:solidFill>
              <a:srgbClr val="939393"/>
            </a:solidFill>
            <a:ln w="51375" cap="flat" cmpd="sng">
              <a:solidFill>
                <a:srgbClr val="93939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1635012" y="1036919"/>
              <a:ext cx="992012" cy="152009"/>
            </a:xfrm>
            <a:custGeom>
              <a:avLst/>
              <a:gdLst/>
              <a:ahLst/>
              <a:cxnLst/>
              <a:rect l="l" t="t" r="r" b="b"/>
              <a:pathLst>
                <a:path w="26667" h="4086" extrusionOk="0">
                  <a:moveTo>
                    <a:pt x="0" y="0"/>
                  </a:moveTo>
                  <a:cubicBezTo>
                    <a:pt x="0" y="2256"/>
                    <a:pt x="1830" y="4085"/>
                    <a:pt x="4085" y="4085"/>
                  </a:cubicBezTo>
                  <a:lnTo>
                    <a:pt x="22582" y="4085"/>
                  </a:lnTo>
                  <a:cubicBezTo>
                    <a:pt x="24837" y="4085"/>
                    <a:pt x="26667" y="2256"/>
                    <a:pt x="26667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" name="Google Shape;273;p17"/>
            <p:cNvGrpSpPr/>
            <p:nvPr/>
          </p:nvGrpSpPr>
          <p:grpSpPr>
            <a:xfrm>
              <a:off x="2623336" y="1123601"/>
              <a:ext cx="86755" cy="57850"/>
              <a:chOff x="2623336" y="1123601"/>
              <a:chExt cx="86755" cy="57850"/>
            </a:xfrm>
          </p:grpSpPr>
          <p:sp>
            <p:nvSpPr>
              <p:cNvPr id="274" name="Google Shape;274;p17"/>
              <p:cNvSpPr/>
              <p:nvPr/>
            </p:nvSpPr>
            <p:spPr>
              <a:xfrm>
                <a:off x="2623336" y="1157195"/>
                <a:ext cx="14024" cy="2425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652" extrusionOk="0">
                    <a:moveTo>
                      <a:pt x="1" y="0"/>
                    </a:moveTo>
                    <a:lnTo>
                      <a:pt x="1" y="652"/>
                    </a:lnTo>
                    <a:lnTo>
                      <a:pt x="377" y="652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2647592" y="1145997"/>
                <a:ext cx="14024" cy="35454"/>
              </a:xfrm>
              <a:custGeom>
                <a:avLst/>
                <a:gdLst/>
                <a:ahLst/>
                <a:cxnLst/>
                <a:rect l="l" t="t" r="r" b="b"/>
                <a:pathLst>
                  <a:path w="377" h="953" extrusionOk="0">
                    <a:moveTo>
                      <a:pt x="0" y="0"/>
                    </a:moveTo>
                    <a:lnTo>
                      <a:pt x="0" y="953"/>
                    </a:lnTo>
                    <a:lnTo>
                      <a:pt x="376" y="953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2671811" y="1134799"/>
                <a:ext cx="14024" cy="46652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254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377" y="1254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2696067" y="1123601"/>
                <a:ext cx="14024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555" extrusionOk="0">
                    <a:moveTo>
                      <a:pt x="1" y="1"/>
                    </a:moveTo>
                    <a:lnTo>
                      <a:pt x="1" y="1555"/>
                    </a:lnTo>
                    <a:lnTo>
                      <a:pt x="376" y="155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278;p17"/>
            <p:cNvGrpSpPr/>
            <p:nvPr/>
          </p:nvGrpSpPr>
          <p:grpSpPr>
            <a:xfrm>
              <a:off x="2761320" y="1139449"/>
              <a:ext cx="102604" cy="45759"/>
              <a:chOff x="2761320" y="1139449"/>
              <a:chExt cx="102604" cy="45759"/>
            </a:xfrm>
          </p:grpSpPr>
          <p:sp>
            <p:nvSpPr>
              <p:cNvPr id="279" name="Google Shape;279;p17"/>
              <p:cNvSpPr/>
              <p:nvPr/>
            </p:nvSpPr>
            <p:spPr>
              <a:xfrm>
                <a:off x="2765078" y="1143207"/>
                <a:ext cx="40102" cy="3824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8" extrusionOk="0">
                    <a:moveTo>
                      <a:pt x="0" y="0"/>
                    </a:moveTo>
                    <a:lnTo>
                      <a:pt x="0" y="1028"/>
                    </a:lnTo>
                    <a:lnTo>
                      <a:pt x="1078" y="1028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2761320" y="1139449"/>
                <a:ext cx="95158" cy="45759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1230" extrusionOk="0">
                    <a:moveTo>
                      <a:pt x="2357" y="201"/>
                    </a:moveTo>
                    <a:lnTo>
                      <a:pt x="2357" y="1029"/>
                    </a:lnTo>
                    <a:lnTo>
                      <a:pt x="201" y="1029"/>
                    </a:lnTo>
                    <a:lnTo>
                      <a:pt x="201" y="201"/>
                    </a:lnTo>
                    <a:close/>
                    <a:moveTo>
                      <a:pt x="1" y="1"/>
                    </a:moveTo>
                    <a:lnTo>
                      <a:pt x="1" y="1229"/>
                    </a:lnTo>
                    <a:lnTo>
                      <a:pt x="2557" y="1229"/>
                    </a:lnTo>
                    <a:lnTo>
                      <a:pt x="255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2852727" y="1150647"/>
                <a:ext cx="11197" cy="23363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28" extrusionOk="0">
                    <a:moveTo>
                      <a:pt x="0" y="1"/>
                    </a:moveTo>
                    <a:lnTo>
                      <a:pt x="0" y="627"/>
                    </a:lnTo>
                    <a:lnTo>
                      <a:pt x="301" y="627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2" name="Google Shape;282;p17"/>
          <p:cNvGrpSpPr/>
          <p:nvPr/>
        </p:nvGrpSpPr>
        <p:grpSpPr>
          <a:xfrm>
            <a:off x="3670402" y="1016775"/>
            <a:ext cx="1803196" cy="3715164"/>
            <a:chOff x="1229391" y="1016775"/>
            <a:chExt cx="1803196" cy="3715164"/>
          </a:xfrm>
        </p:grpSpPr>
        <p:sp>
          <p:nvSpPr>
            <p:cNvPr id="283" name="Google Shape;283;p17"/>
            <p:cNvSpPr/>
            <p:nvPr/>
          </p:nvSpPr>
          <p:spPr>
            <a:xfrm>
              <a:off x="1229391" y="1016775"/>
              <a:ext cx="1803196" cy="3715164"/>
            </a:xfrm>
            <a:custGeom>
              <a:avLst/>
              <a:gdLst/>
              <a:ahLst/>
              <a:cxnLst/>
              <a:rect l="l" t="t" r="r" b="b"/>
              <a:pathLst>
                <a:path w="48473" h="100227" extrusionOk="0">
                  <a:moveTo>
                    <a:pt x="6642" y="1"/>
                  </a:moveTo>
                  <a:cubicBezTo>
                    <a:pt x="2983" y="1"/>
                    <a:pt x="1" y="2983"/>
                    <a:pt x="1" y="6642"/>
                  </a:cubicBezTo>
                  <a:lnTo>
                    <a:pt x="1" y="93610"/>
                  </a:lnTo>
                  <a:cubicBezTo>
                    <a:pt x="1" y="97269"/>
                    <a:pt x="2983" y="100227"/>
                    <a:pt x="6642" y="100227"/>
                  </a:cubicBezTo>
                  <a:lnTo>
                    <a:pt x="41831" y="100227"/>
                  </a:lnTo>
                  <a:cubicBezTo>
                    <a:pt x="45490" y="100227"/>
                    <a:pt x="48472" y="97269"/>
                    <a:pt x="48472" y="93610"/>
                  </a:cubicBezTo>
                  <a:lnTo>
                    <a:pt x="48472" y="6642"/>
                  </a:lnTo>
                  <a:cubicBezTo>
                    <a:pt x="48472" y="2983"/>
                    <a:pt x="45490" y="1"/>
                    <a:pt x="41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246171" y="1036919"/>
              <a:ext cx="1770571" cy="3662475"/>
            </a:xfrm>
            <a:custGeom>
              <a:avLst/>
              <a:gdLst/>
              <a:ahLst/>
              <a:cxnLst/>
              <a:rect l="l" t="t" r="r" b="b"/>
              <a:pathLst>
                <a:path w="47596" h="98447" fill="none" extrusionOk="0">
                  <a:moveTo>
                    <a:pt x="6492" y="0"/>
                  </a:moveTo>
                  <a:cubicBezTo>
                    <a:pt x="2908" y="0"/>
                    <a:pt x="1" y="2907"/>
                    <a:pt x="1" y="6516"/>
                  </a:cubicBezTo>
                  <a:lnTo>
                    <a:pt x="1" y="91930"/>
                  </a:lnTo>
                  <a:cubicBezTo>
                    <a:pt x="1" y="95514"/>
                    <a:pt x="2908" y="98447"/>
                    <a:pt x="6492" y="98447"/>
                  </a:cubicBezTo>
                  <a:lnTo>
                    <a:pt x="41079" y="98447"/>
                  </a:lnTo>
                  <a:cubicBezTo>
                    <a:pt x="44663" y="98447"/>
                    <a:pt x="47595" y="95514"/>
                    <a:pt x="47595" y="91930"/>
                  </a:cubicBezTo>
                  <a:lnTo>
                    <a:pt x="47595" y="6516"/>
                  </a:lnTo>
                  <a:cubicBezTo>
                    <a:pt x="47595" y="2907"/>
                    <a:pt x="44663" y="0"/>
                    <a:pt x="41079" y="0"/>
                  </a:cubicBezTo>
                  <a:close/>
                </a:path>
              </a:pathLst>
            </a:custGeom>
            <a:solidFill>
              <a:srgbClr val="939393"/>
            </a:solidFill>
            <a:ln w="51375" cap="flat" cmpd="sng">
              <a:solidFill>
                <a:srgbClr val="93939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1635012" y="1036919"/>
              <a:ext cx="992012" cy="152009"/>
            </a:xfrm>
            <a:custGeom>
              <a:avLst/>
              <a:gdLst/>
              <a:ahLst/>
              <a:cxnLst/>
              <a:rect l="l" t="t" r="r" b="b"/>
              <a:pathLst>
                <a:path w="26667" h="4086" extrusionOk="0">
                  <a:moveTo>
                    <a:pt x="0" y="0"/>
                  </a:moveTo>
                  <a:cubicBezTo>
                    <a:pt x="0" y="2256"/>
                    <a:pt x="1830" y="4085"/>
                    <a:pt x="4085" y="4085"/>
                  </a:cubicBezTo>
                  <a:lnTo>
                    <a:pt x="22582" y="4085"/>
                  </a:lnTo>
                  <a:cubicBezTo>
                    <a:pt x="24837" y="4085"/>
                    <a:pt x="26667" y="2256"/>
                    <a:pt x="26667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17"/>
            <p:cNvGrpSpPr/>
            <p:nvPr/>
          </p:nvGrpSpPr>
          <p:grpSpPr>
            <a:xfrm>
              <a:off x="2623336" y="1123601"/>
              <a:ext cx="86755" cy="57850"/>
              <a:chOff x="2623336" y="1123601"/>
              <a:chExt cx="86755" cy="57850"/>
            </a:xfrm>
          </p:grpSpPr>
          <p:sp>
            <p:nvSpPr>
              <p:cNvPr id="287" name="Google Shape;287;p17"/>
              <p:cNvSpPr/>
              <p:nvPr/>
            </p:nvSpPr>
            <p:spPr>
              <a:xfrm>
                <a:off x="2623336" y="1157195"/>
                <a:ext cx="14024" cy="2425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652" extrusionOk="0">
                    <a:moveTo>
                      <a:pt x="1" y="0"/>
                    </a:moveTo>
                    <a:lnTo>
                      <a:pt x="1" y="652"/>
                    </a:lnTo>
                    <a:lnTo>
                      <a:pt x="377" y="652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2647592" y="1145997"/>
                <a:ext cx="14024" cy="35454"/>
              </a:xfrm>
              <a:custGeom>
                <a:avLst/>
                <a:gdLst/>
                <a:ahLst/>
                <a:cxnLst/>
                <a:rect l="l" t="t" r="r" b="b"/>
                <a:pathLst>
                  <a:path w="377" h="953" extrusionOk="0">
                    <a:moveTo>
                      <a:pt x="0" y="0"/>
                    </a:moveTo>
                    <a:lnTo>
                      <a:pt x="0" y="953"/>
                    </a:lnTo>
                    <a:lnTo>
                      <a:pt x="376" y="953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2671811" y="1134799"/>
                <a:ext cx="14024" cy="46652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254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377" y="1254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2696067" y="1123601"/>
                <a:ext cx="14024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555" extrusionOk="0">
                    <a:moveTo>
                      <a:pt x="1" y="1"/>
                    </a:moveTo>
                    <a:lnTo>
                      <a:pt x="1" y="1555"/>
                    </a:lnTo>
                    <a:lnTo>
                      <a:pt x="376" y="155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17"/>
            <p:cNvGrpSpPr/>
            <p:nvPr/>
          </p:nvGrpSpPr>
          <p:grpSpPr>
            <a:xfrm>
              <a:off x="2761320" y="1139449"/>
              <a:ext cx="102604" cy="45759"/>
              <a:chOff x="2761320" y="1139449"/>
              <a:chExt cx="102604" cy="45759"/>
            </a:xfrm>
          </p:grpSpPr>
          <p:sp>
            <p:nvSpPr>
              <p:cNvPr id="292" name="Google Shape;292;p17"/>
              <p:cNvSpPr/>
              <p:nvPr/>
            </p:nvSpPr>
            <p:spPr>
              <a:xfrm>
                <a:off x="2765078" y="1143207"/>
                <a:ext cx="40102" cy="3824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8" extrusionOk="0">
                    <a:moveTo>
                      <a:pt x="0" y="0"/>
                    </a:moveTo>
                    <a:lnTo>
                      <a:pt x="0" y="1028"/>
                    </a:lnTo>
                    <a:lnTo>
                      <a:pt x="1078" y="1028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2761320" y="1139449"/>
                <a:ext cx="95158" cy="45759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1230" extrusionOk="0">
                    <a:moveTo>
                      <a:pt x="2357" y="201"/>
                    </a:moveTo>
                    <a:lnTo>
                      <a:pt x="2357" y="1029"/>
                    </a:lnTo>
                    <a:lnTo>
                      <a:pt x="201" y="1029"/>
                    </a:lnTo>
                    <a:lnTo>
                      <a:pt x="201" y="201"/>
                    </a:lnTo>
                    <a:close/>
                    <a:moveTo>
                      <a:pt x="1" y="1"/>
                    </a:moveTo>
                    <a:lnTo>
                      <a:pt x="1" y="1229"/>
                    </a:lnTo>
                    <a:lnTo>
                      <a:pt x="2557" y="1229"/>
                    </a:lnTo>
                    <a:lnTo>
                      <a:pt x="255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2852727" y="1150647"/>
                <a:ext cx="11197" cy="23363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28" extrusionOk="0">
                    <a:moveTo>
                      <a:pt x="0" y="1"/>
                    </a:moveTo>
                    <a:lnTo>
                      <a:pt x="0" y="627"/>
                    </a:lnTo>
                    <a:lnTo>
                      <a:pt x="301" y="627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17"/>
          <p:cNvGrpSpPr/>
          <p:nvPr/>
        </p:nvGrpSpPr>
        <p:grpSpPr>
          <a:xfrm>
            <a:off x="1237140" y="1016850"/>
            <a:ext cx="1803196" cy="3715164"/>
            <a:chOff x="1229400" y="1016850"/>
            <a:chExt cx="1803196" cy="3715164"/>
          </a:xfrm>
        </p:grpSpPr>
        <p:sp>
          <p:nvSpPr>
            <p:cNvPr id="296" name="Google Shape;296;p17"/>
            <p:cNvSpPr/>
            <p:nvPr/>
          </p:nvSpPr>
          <p:spPr>
            <a:xfrm>
              <a:off x="1229400" y="1016850"/>
              <a:ext cx="1803196" cy="3715164"/>
            </a:xfrm>
            <a:custGeom>
              <a:avLst/>
              <a:gdLst/>
              <a:ahLst/>
              <a:cxnLst/>
              <a:rect l="l" t="t" r="r" b="b"/>
              <a:pathLst>
                <a:path w="48473" h="100227" extrusionOk="0">
                  <a:moveTo>
                    <a:pt x="6642" y="1"/>
                  </a:moveTo>
                  <a:cubicBezTo>
                    <a:pt x="2983" y="1"/>
                    <a:pt x="1" y="2983"/>
                    <a:pt x="1" y="6642"/>
                  </a:cubicBezTo>
                  <a:lnTo>
                    <a:pt x="1" y="93610"/>
                  </a:lnTo>
                  <a:cubicBezTo>
                    <a:pt x="1" y="97269"/>
                    <a:pt x="2983" y="100227"/>
                    <a:pt x="6642" y="100227"/>
                  </a:cubicBezTo>
                  <a:lnTo>
                    <a:pt x="41831" y="100227"/>
                  </a:lnTo>
                  <a:cubicBezTo>
                    <a:pt x="45490" y="100227"/>
                    <a:pt x="48472" y="97269"/>
                    <a:pt x="48472" y="93610"/>
                  </a:cubicBezTo>
                  <a:lnTo>
                    <a:pt x="48472" y="6642"/>
                  </a:lnTo>
                  <a:cubicBezTo>
                    <a:pt x="48472" y="2983"/>
                    <a:pt x="45490" y="1"/>
                    <a:pt x="41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1246171" y="1036919"/>
              <a:ext cx="1770571" cy="3662475"/>
            </a:xfrm>
            <a:custGeom>
              <a:avLst/>
              <a:gdLst/>
              <a:ahLst/>
              <a:cxnLst/>
              <a:rect l="l" t="t" r="r" b="b"/>
              <a:pathLst>
                <a:path w="47596" h="98447" fill="none" extrusionOk="0">
                  <a:moveTo>
                    <a:pt x="6492" y="0"/>
                  </a:moveTo>
                  <a:cubicBezTo>
                    <a:pt x="2908" y="0"/>
                    <a:pt x="1" y="2907"/>
                    <a:pt x="1" y="6516"/>
                  </a:cubicBezTo>
                  <a:lnTo>
                    <a:pt x="1" y="91930"/>
                  </a:lnTo>
                  <a:cubicBezTo>
                    <a:pt x="1" y="95514"/>
                    <a:pt x="2908" y="98447"/>
                    <a:pt x="6492" y="98447"/>
                  </a:cubicBezTo>
                  <a:lnTo>
                    <a:pt x="41079" y="98447"/>
                  </a:lnTo>
                  <a:cubicBezTo>
                    <a:pt x="44663" y="98447"/>
                    <a:pt x="47595" y="95514"/>
                    <a:pt x="47595" y="91930"/>
                  </a:cubicBezTo>
                  <a:lnTo>
                    <a:pt x="47595" y="6516"/>
                  </a:lnTo>
                  <a:cubicBezTo>
                    <a:pt x="47595" y="2907"/>
                    <a:pt x="44663" y="0"/>
                    <a:pt x="41079" y="0"/>
                  </a:cubicBezTo>
                  <a:close/>
                </a:path>
              </a:pathLst>
            </a:custGeom>
            <a:solidFill>
              <a:srgbClr val="939393"/>
            </a:solidFill>
            <a:ln w="51375" cap="flat" cmpd="sng">
              <a:solidFill>
                <a:srgbClr val="93939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1635012" y="1036919"/>
              <a:ext cx="992012" cy="152009"/>
            </a:xfrm>
            <a:custGeom>
              <a:avLst/>
              <a:gdLst/>
              <a:ahLst/>
              <a:cxnLst/>
              <a:rect l="l" t="t" r="r" b="b"/>
              <a:pathLst>
                <a:path w="26667" h="4086" extrusionOk="0">
                  <a:moveTo>
                    <a:pt x="0" y="0"/>
                  </a:moveTo>
                  <a:cubicBezTo>
                    <a:pt x="0" y="2256"/>
                    <a:pt x="1830" y="4085"/>
                    <a:pt x="4085" y="4085"/>
                  </a:cubicBezTo>
                  <a:lnTo>
                    <a:pt x="22582" y="4085"/>
                  </a:lnTo>
                  <a:cubicBezTo>
                    <a:pt x="24837" y="4085"/>
                    <a:pt x="26667" y="2256"/>
                    <a:pt x="26667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17"/>
            <p:cNvGrpSpPr/>
            <p:nvPr/>
          </p:nvGrpSpPr>
          <p:grpSpPr>
            <a:xfrm>
              <a:off x="2623336" y="1123601"/>
              <a:ext cx="86755" cy="57850"/>
              <a:chOff x="2623336" y="1123601"/>
              <a:chExt cx="86755" cy="57850"/>
            </a:xfrm>
          </p:grpSpPr>
          <p:sp>
            <p:nvSpPr>
              <p:cNvPr id="300" name="Google Shape;300;p17"/>
              <p:cNvSpPr/>
              <p:nvPr/>
            </p:nvSpPr>
            <p:spPr>
              <a:xfrm>
                <a:off x="2623336" y="1157195"/>
                <a:ext cx="14024" cy="2425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652" extrusionOk="0">
                    <a:moveTo>
                      <a:pt x="1" y="0"/>
                    </a:moveTo>
                    <a:lnTo>
                      <a:pt x="1" y="652"/>
                    </a:lnTo>
                    <a:lnTo>
                      <a:pt x="377" y="652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2647592" y="1145997"/>
                <a:ext cx="14024" cy="35454"/>
              </a:xfrm>
              <a:custGeom>
                <a:avLst/>
                <a:gdLst/>
                <a:ahLst/>
                <a:cxnLst/>
                <a:rect l="l" t="t" r="r" b="b"/>
                <a:pathLst>
                  <a:path w="377" h="953" extrusionOk="0">
                    <a:moveTo>
                      <a:pt x="0" y="0"/>
                    </a:moveTo>
                    <a:lnTo>
                      <a:pt x="0" y="953"/>
                    </a:lnTo>
                    <a:lnTo>
                      <a:pt x="376" y="953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>
                <a:off x="2671811" y="1134799"/>
                <a:ext cx="14024" cy="46652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254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377" y="1254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>
                <a:off x="2696067" y="1123601"/>
                <a:ext cx="14024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555" extrusionOk="0">
                    <a:moveTo>
                      <a:pt x="1" y="1"/>
                    </a:moveTo>
                    <a:lnTo>
                      <a:pt x="1" y="1555"/>
                    </a:lnTo>
                    <a:lnTo>
                      <a:pt x="376" y="155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17"/>
            <p:cNvGrpSpPr/>
            <p:nvPr/>
          </p:nvGrpSpPr>
          <p:grpSpPr>
            <a:xfrm>
              <a:off x="2761320" y="1139449"/>
              <a:ext cx="102604" cy="45759"/>
              <a:chOff x="2761320" y="1139449"/>
              <a:chExt cx="102604" cy="45759"/>
            </a:xfrm>
          </p:grpSpPr>
          <p:sp>
            <p:nvSpPr>
              <p:cNvPr id="305" name="Google Shape;305;p17"/>
              <p:cNvSpPr/>
              <p:nvPr/>
            </p:nvSpPr>
            <p:spPr>
              <a:xfrm>
                <a:off x="2765078" y="1143207"/>
                <a:ext cx="40102" cy="3824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8" extrusionOk="0">
                    <a:moveTo>
                      <a:pt x="0" y="0"/>
                    </a:moveTo>
                    <a:lnTo>
                      <a:pt x="0" y="1028"/>
                    </a:lnTo>
                    <a:lnTo>
                      <a:pt x="1078" y="1028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2761320" y="1139449"/>
                <a:ext cx="95158" cy="45759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1230" extrusionOk="0">
                    <a:moveTo>
                      <a:pt x="2357" y="201"/>
                    </a:moveTo>
                    <a:lnTo>
                      <a:pt x="2357" y="1029"/>
                    </a:lnTo>
                    <a:lnTo>
                      <a:pt x="201" y="1029"/>
                    </a:lnTo>
                    <a:lnTo>
                      <a:pt x="201" y="201"/>
                    </a:lnTo>
                    <a:close/>
                    <a:moveTo>
                      <a:pt x="1" y="1"/>
                    </a:moveTo>
                    <a:lnTo>
                      <a:pt x="1" y="1229"/>
                    </a:lnTo>
                    <a:lnTo>
                      <a:pt x="2557" y="1229"/>
                    </a:lnTo>
                    <a:lnTo>
                      <a:pt x="255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>
                <a:off x="2852727" y="1150647"/>
                <a:ext cx="11197" cy="23363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28" extrusionOk="0">
                    <a:moveTo>
                      <a:pt x="0" y="1"/>
                    </a:moveTo>
                    <a:lnTo>
                      <a:pt x="0" y="627"/>
                    </a:lnTo>
                    <a:lnTo>
                      <a:pt x="301" y="627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</a:t>
            </a:r>
            <a:r>
              <a:rPr lang="ru-RU" dirty="0" smtClean="0"/>
              <a:t>риветственные </a:t>
            </a:r>
            <a:r>
              <a:rPr lang="ru-RU" dirty="0"/>
              <a:t>экраны</a:t>
            </a:r>
            <a:endParaRPr dirty="0"/>
          </a:p>
        </p:txBody>
      </p:sp>
      <p:sp>
        <p:nvSpPr>
          <p:cNvPr id="309" name="Google Shape;309;p17"/>
          <p:cNvSpPr/>
          <p:nvPr/>
        </p:nvSpPr>
        <p:spPr>
          <a:xfrm>
            <a:off x="1278715" y="1409875"/>
            <a:ext cx="1720493" cy="336608"/>
          </a:xfrm>
          <a:custGeom>
            <a:avLst/>
            <a:gdLst/>
            <a:ahLst/>
            <a:cxnLst/>
            <a:rect l="l" t="t" r="r" b="b"/>
            <a:pathLst>
              <a:path w="46743" h="9048" extrusionOk="0">
                <a:moveTo>
                  <a:pt x="1" y="0"/>
                </a:moveTo>
                <a:lnTo>
                  <a:pt x="1" y="9048"/>
                </a:lnTo>
                <a:lnTo>
                  <a:pt x="46743" y="9048"/>
                </a:lnTo>
                <a:lnTo>
                  <a:pt x="467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7"/>
          <p:cNvSpPr/>
          <p:nvPr/>
        </p:nvSpPr>
        <p:spPr>
          <a:xfrm>
            <a:off x="1422699" y="1516162"/>
            <a:ext cx="61566" cy="124033"/>
          </a:xfrm>
          <a:custGeom>
            <a:avLst/>
            <a:gdLst/>
            <a:ahLst/>
            <a:cxnLst/>
            <a:rect l="l" t="t" r="r" b="b"/>
            <a:pathLst>
              <a:path w="1655" h="3334" fill="none" extrusionOk="0">
                <a:moveTo>
                  <a:pt x="1654" y="3334"/>
                </a:moveTo>
                <a:lnTo>
                  <a:pt x="0" y="1680"/>
                </a:lnTo>
                <a:lnTo>
                  <a:pt x="1654" y="0"/>
                </a:lnTo>
              </a:path>
            </a:pathLst>
          </a:custGeom>
          <a:noFill/>
          <a:ln w="10650" cap="flat" cmpd="sng">
            <a:solidFill>
              <a:schemeClr val="accent2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7"/>
          <p:cNvSpPr/>
          <p:nvPr/>
        </p:nvSpPr>
        <p:spPr>
          <a:xfrm>
            <a:off x="2793316" y="1516162"/>
            <a:ext cx="62496" cy="124033"/>
          </a:xfrm>
          <a:custGeom>
            <a:avLst/>
            <a:gdLst/>
            <a:ahLst/>
            <a:cxnLst/>
            <a:rect l="l" t="t" r="r" b="b"/>
            <a:pathLst>
              <a:path w="1680" h="3334" fill="none" extrusionOk="0">
                <a:moveTo>
                  <a:pt x="1" y="0"/>
                </a:moveTo>
                <a:lnTo>
                  <a:pt x="1680" y="1680"/>
                </a:lnTo>
                <a:lnTo>
                  <a:pt x="1" y="3334"/>
                </a:lnTo>
              </a:path>
            </a:pathLst>
          </a:custGeom>
          <a:noFill/>
          <a:ln w="10650" cap="flat" cmpd="sng">
            <a:solidFill>
              <a:schemeClr val="accent2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17"/>
          <p:cNvGrpSpPr/>
          <p:nvPr/>
        </p:nvGrpSpPr>
        <p:grpSpPr>
          <a:xfrm>
            <a:off x="1447848" y="3922523"/>
            <a:ext cx="1345412" cy="52270"/>
            <a:chOff x="1440108" y="3922523"/>
            <a:chExt cx="1345412" cy="52270"/>
          </a:xfrm>
        </p:grpSpPr>
        <p:sp>
          <p:nvSpPr>
            <p:cNvPr id="313" name="Google Shape;313;p17"/>
            <p:cNvSpPr/>
            <p:nvPr/>
          </p:nvSpPr>
          <p:spPr>
            <a:xfrm>
              <a:off x="1440108" y="3922523"/>
              <a:ext cx="1345412" cy="52270"/>
            </a:xfrm>
            <a:custGeom>
              <a:avLst/>
              <a:gdLst/>
              <a:ahLst/>
              <a:cxnLst/>
              <a:rect l="l" t="t" r="r" b="b"/>
              <a:pathLst>
                <a:path w="36167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36167" y="1404"/>
                  </a:lnTo>
                  <a:lnTo>
                    <a:pt x="36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1440108" y="3922523"/>
              <a:ext cx="1096470" cy="52270"/>
            </a:xfrm>
            <a:custGeom>
              <a:avLst/>
              <a:gdLst/>
              <a:ahLst/>
              <a:cxnLst/>
              <a:rect l="l" t="t" r="r" b="b"/>
              <a:pathLst>
                <a:path w="29475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29475" y="1404"/>
                  </a:lnTo>
                  <a:lnTo>
                    <a:pt x="2947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1447848" y="4352556"/>
            <a:ext cx="1345412" cy="52270"/>
            <a:chOff x="1440108" y="4352556"/>
            <a:chExt cx="1345412" cy="52270"/>
          </a:xfrm>
        </p:grpSpPr>
        <p:sp>
          <p:nvSpPr>
            <p:cNvPr id="316" name="Google Shape;316;p17"/>
            <p:cNvSpPr/>
            <p:nvPr/>
          </p:nvSpPr>
          <p:spPr>
            <a:xfrm>
              <a:off x="1440108" y="4352556"/>
              <a:ext cx="1345412" cy="52270"/>
            </a:xfrm>
            <a:custGeom>
              <a:avLst/>
              <a:gdLst/>
              <a:ahLst/>
              <a:cxnLst/>
              <a:rect l="l" t="t" r="r" b="b"/>
              <a:pathLst>
                <a:path w="36167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36167" y="1404"/>
                  </a:lnTo>
                  <a:lnTo>
                    <a:pt x="36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440108" y="4352556"/>
              <a:ext cx="753374" cy="52270"/>
            </a:xfrm>
            <a:custGeom>
              <a:avLst/>
              <a:gdLst/>
              <a:ahLst/>
              <a:cxnLst/>
              <a:rect l="l" t="t" r="r" b="b"/>
              <a:pathLst>
                <a:path w="20252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20252" y="1404"/>
                  </a:lnTo>
                  <a:lnTo>
                    <a:pt x="2025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17"/>
          <p:cNvSpPr/>
          <p:nvPr/>
        </p:nvSpPr>
        <p:spPr>
          <a:xfrm>
            <a:off x="3712327" y="3626175"/>
            <a:ext cx="1720535" cy="859713"/>
          </a:xfrm>
          <a:custGeom>
            <a:avLst/>
            <a:gdLst/>
            <a:ahLst/>
            <a:cxnLst/>
            <a:rect l="l" t="t" r="r" b="b"/>
            <a:pathLst>
              <a:path w="47545" h="23109" extrusionOk="0">
                <a:moveTo>
                  <a:pt x="0" y="0"/>
                </a:moveTo>
                <a:lnTo>
                  <a:pt x="0" y="23108"/>
                </a:lnTo>
                <a:lnTo>
                  <a:pt x="47544" y="23108"/>
                </a:lnTo>
                <a:lnTo>
                  <a:pt x="47544" y="0"/>
                </a:ln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3712327" y="1409875"/>
            <a:ext cx="1720493" cy="336608"/>
          </a:xfrm>
          <a:custGeom>
            <a:avLst/>
            <a:gdLst/>
            <a:ahLst/>
            <a:cxnLst/>
            <a:rect l="l" t="t" r="r" b="b"/>
            <a:pathLst>
              <a:path w="46743" h="9048" extrusionOk="0">
                <a:moveTo>
                  <a:pt x="0" y="0"/>
                </a:moveTo>
                <a:lnTo>
                  <a:pt x="0" y="9048"/>
                </a:lnTo>
                <a:lnTo>
                  <a:pt x="46742" y="9048"/>
                </a:lnTo>
                <a:lnTo>
                  <a:pt x="467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3855971" y="1516162"/>
            <a:ext cx="61566" cy="124033"/>
          </a:xfrm>
          <a:custGeom>
            <a:avLst/>
            <a:gdLst/>
            <a:ahLst/>
            <a:cxnLst/>
            <a:rect l="l" t="t" r="r" b="b"/>
            <a:pathLst>
              <a:path w="1655" h="3334" fill="none" extrusionOk="0">
                <a:moveTo>
                  <a:pt x="1655" y="3334"/>
                </a:moveTo>
                <a:lnTo>
                  <a:pt x="1" y="1680"/>
                </a:lnTo>
                <a:lnTo>
                  <a:pt x="1655" y="0"/>
                </a:lnTo>
              </a:path>
            </a:pathLst>
          </a:custGeom>
          <a:noFill/>
          <a:ln w="10650" cap="flat" cmpd="sng">
            <a:solidFill>
              <a:schemeClr val="accent2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5226588" y="1516162"/>
            <a:ext cx="62533" cy="124033"/>
          </a:xfrm>
          <a:custGeom>
            <a:avLst/>
            <a:gdLst/>
            <a:ahLst/>
            <a:cxnLst/>
            <a:rect l="l" t="t" r="r" b="b"/>
            <a:pathLst>
              <a:path w="1681" h="3334" fill="none" extrusionOk="0">
                <a:moveTo>
                  <a:pt x="1" y="0"/>
                </a:moveTo>
                <a:lnTo>
                  <a:pt x="1680" y="1680"/>
                </a:lnTo>
                <a:lnTo>
                  <a:pt x="1" y="3334"/>
                </a:lnTo>
              </a:path>
            </a:pathLst>
          </a:custGeom>
          <a:noFill/>
          <a:ln w="10650" cap="flat" cmpd="sng">
            <a:solidFill>
              <a:schemeClr val="accent2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6144365" y="1735875"/>
            <a:ext cx="1720535" cy="859713"/>
          </a:xfrm>
          <a:custGeom>
            <a:avLst/>
            <a:gdLst/>
            <a:ahLst/>
            <a:cxnLst/>
            <a:rect l="l" t="t" r="r" b="b"/>
            <a:pathLst>
              <a:path w="47545" h="23109" extrusionOk="0">
                <a:moveTo>
                  <a:pt x="1" y="1"/>
                </a:moveTo>
                <a:lnTo>
                  <a:pt x="1" y="23109"/>
                </a:lnTo>
                <a:lnTo>
                  <a:pt x="47545" y="23109"/>
                </a:lnTo>
                <a:lnTo>
                  <a:pt x="47545" y="1"/>
                </a:ln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6144390" y="1409875"/>
            <a:ext cx="1720507" cy="336608"/>
          </a:xfrm>
          <a:custGeom>
            <a:avLst/>
            <a:gdLst/>
            <a:ahLst/>
            <a:cxnLst/>
            <a:rect l="l" t="t" r="r" b="b"/>
            <a:pathLst>
              <a:path w="46718" h="9048" extrusionOk="0">
                <a:moveTo>
                  <a:pt x="1" y="0"/>
                </a:moveTo>
                <a:lnTo>
                  <a:pt x="1" y="9048"/>
                </a:lnTo>
                <a:lnTo>
                  <a:pt x="46718" y="9048"/>
                </a:lnTo>
                <a:lnTo>
                  <a:pt x="467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6304755" y="1516162"/>
            <a:ext cx="62496" cy="124033"/>
          </a:xfrm>
          <a:custGeom>
            <a:avLst/>
            <a:gdLst/>
            <a:ahLst/>
            <a:cxnLst/>
            <a:rect l="l" t="t" r="r" b="b"/>
            <a:pathLst>
              <a:path w="1680" h="3334" fill="none" extrusionOk="0">
                <a:moveTo>
                  <a:pt x="1679" y="3334"/>
                </a:moveTo>
                <a:lnTo>
                  <a:pt x="0" y="1680"/>
                </a:lnTo>
                <a:lnTo>
                  <a:pt x="1679" y="0"/>
                </a:lnTo>
              </a:path>
            </a:pathLst>
          </a:custGeom>
          <a:noFill/>
          <a:ln w="10650" cap="flat" cmpd="sng">
            <a:solidFill>
              <a:schemeClr val="accent2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7675372" y="1516162"/>
            <a:ext cx="62496" cy="124033"/>
          </a:xfrm>
          <a:custGeom>
            <a:avLst/>
            <a:gdLst/>
            <a:ahLst/>
            <a:cxnLst/>
            <a:rect l="l" t="t" r="r" b="b"/>
            <a:pathLst>
              <a:path w="1680" h="3334" fill="none" extrusionOk="0">
                <a:moveTo>
                  <a:pt x="0" y="0"/>
                </a:moveTo>
                <a:lnTo>
                  <a:pt x="1680" y="1680"/>
                </a:lnTo>
                <a:lnTo>
                  <a:pt x="0" y="3334"/>
                </a:lnTo>
              </a:path>
            </a:pathLst>
          </a:custGeom>
          <a:noFill/>
          <a:ln w="10650" cap="flat" cmpd="sng">
            <a:solidFill>
              <a:schemeClr val="accent2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144328" y="2848497"/>
            <a:ext cx="438245" cy="46652"/>
            <a:chOff x="6112374" y="2848584"/>
            <a:chExt cx="462528" cy="46642"/>
          </a:xfrm>
        </p:grpSpPr>
        <p:sp>
          <p:nvSpPr>
            <p:cNvPr id="327" name="Google Shape;327;p17"/>
            <p:cNvSpPr/>
            <p:nvPr/>
          </p:nvSpPr>
          <p:spPr>
            <a:xfrm>
              <a:off x="6112374" y="2848584"/>
              <a:ext cx="462528" cy="46639"/>
            </a:xfrm>
            <a:custGeom>
              <a:avLst/>
              <a:gdLst/>
              <a:ahLst/>
              <a:cxnLst/>
              <a:rect l="l" t="t" r="r" b="b"/>
              <a:pathLst>
                <a:path w="14312" h="1254" extrusionOk="0">
                  <a:moveTo>
                    <a:pt x="1" y="0"/>
                  </a:moveTo>
                  <a:lnTo>
                    <a:pt x="1" y="1253"/>
                  </a:lnTo>
                  <a:lnTo>
                    <a:pt x="14312" y="1253"/>
                  </a:lnTo>
                  <a:lnTo>
                    <a:pt x="143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6112437" y="2848587"/>
              <a:ext cx="236802" cy="46639"/>
            </a:xfrm>
            <a:custGeom>
              <a:avLst/>
              <a:gdLst/>
              <a:ahLst/>
              <a:cxnLst/>
              <a:rect l="l" t="t" r="r" b="b"/>
              <a:pathLst>
                <a:path w="8372" h="1254" extrusionOk="0">
                  <a:moveTo>
                    <a:pt x="1" y="0"/>
                  </a:moveTo>
                  <a:lnTo>
                    <a:pt x="1" y="1253"/>
                  </a:lnTo>
                  <a:lnTo>
                    <a:pt x="8372" y="1253"/>
                  </a:lnTo>
                  <a:lnTo>
                    <a:pt x="837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7"/>
          <p:cNvGrpSpPr/>
          <p:nvPr/>
        </p:nvGrpSpPr>
        <p:grpSpPr>
          <a:xfrm>
            <a:off x="6146548" y="3199957"/>
            <a:ext cx="1048339" cy="46689"/>
            <a:chOff x="6126365" y="3200042"/>
            <a:chExt cx="1061072" cy="46680"/>
          </a:xfrm>
        </p:grpSpPr>
        <p:sp>
          <p:nvSpPr>
            <p:cNvPr id="330" name="Google Shape;330;p17"/>
            <p:cNvSpPr/>
            <p:nvPr/>
          </p:nvSpPr>
          <p:spPr>
            <a:xfrm>
              <a:off x="6126365" y="3200052"/>
              <a:ext cx="1061072" cy="46664"/>
            </a:xfrm>
            <a:custGeom>
              <a:avLst/>
              <a:gdLst/>
              <a:ahLst/>
              <a:cxnLst/>
              <a:rect l="l" t="t" r="r" b="b"/>
              <a:pathLst>
                <a:path w="30778" h="1254" extrusionOk="0">
                  <a:moveTo>
                    <a:pt x="1" y="1"/>
                  </a:moveTo>
                  <a:lnTo>
                    <a:pt x="1" y="1254"/>
                  </a:lnTo>
                  <a:lnTo>
                    <a:pt x="30778" y="1254"/>
                  </a:lnTo>
                  <a:lnTo>
                    <a:pt x="30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6126665" y="3200042"/>
              <a:ext cx="592808" cy="46680"/>
            </a:xfrm>
            <a:custGeom>
              <a:avLst/>
              <a:gdLst/>
              <a:ahLst/>
              <a:cxnLst/>
              <a:rect l="l" t="t" r="r" b="b"/>
              <a:pathLst>
                <a:path w="18322" h="1254" extrusionOk="0">
                  <a:moveTo>
                    <a:pt x="1" y="1"/>
                  </a:moveTo>
                  <a:lnTo>
                    <a:pt x="1" y="1254"/>
                  </a:lnTo>
                  <a:lnTo>
                    <a:pt x="18321" y="1254"/>
                  </a:lnTo>
                  <a:lnTo>
                    <a:pt x="1832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17"/>
          <p:cNvGrpSpPr/>
          <p:nvPr/>
        </p:nvGrpSpPr>
        <p:grpSpPr>
          <a:xfrm>
            <a:off x="6144340" y="3550650"/>
            <a:ext cx="1257750" cy="46649"/>
            <a:chOff x="6136600" y="3550650"/>
            <a:chExt cx="1257750" cy="46649"/>
          </a:xfrm>
        </p:grpSpPr>
        <p:sp>
          <p:nvSpPr>
            <p:cNvPr id="333" name="Google Shape;333;p17"/>
            <p:cNvSpPr/>
            <p:nvPr/>
          </p:nvSpPr>
          <p:spPr>
            <a:xfrm>
              <a:off x="6138800" y="3550650"/>
              <a:ext cx="1255550" cy="46649"/>
            </a:xfrm>
            <a:custGeom>
              <a:avLst/>
              <a:gdLst/>
              <a:ahLst/>
              <a:cxnLst/>
              <a:rect l="l" t="t" r="r" b="b"/>
              <a:pathLst>
                <a:path w="34612" h="1254" extrusionOk="0">
                  <a:moveTo>
                    <a:pt x="0" y="0"/>
                  </a:moveTo>
                  <a:lnTo>
                    <a:pt x="0" y="1253"/>
                  </a:lnTo>
                  <a:lnTo>
                    <a:pt x="34612" y="1253"/>
                  </a:lnTo>
                  <a:lnTo>
                    <a:pt x="346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6136600" y="3550650"/>
              <a:ext cx="1050867" cy="46649"/>
            </a:xfrm>
            <a:custGeom>
              <a:avLst/>
              <a:gdLst/>
              <a:ahLst/>
              <a:cxnLst/>
              <a:rect l="l" t="t" r="r" b="b"/>
              <a:pathLst>
                <a:path w="29399" h="1254" extrusionOk="0">
                  <a:moveTo>
                    <a:pt x="0" y="0"/>
                  </a:moveTo>
                  <a:lnTo>
                    <a:pt x="0" y="1253"/>
                  </a:lnTo>
                  <a:lnTo>
                    <a:pt x="29399" y="1253"/>
                  </a:lnTo>
                  <a:lnTo>
                    <a:pt x="293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6136651" y="3550650"/>
              <a:ext cx="318867" cy="46649"/>
            </a:xfrm>
            <a:custGeom>
              <a:avLst/>
              <a:gdLst/>
              <a:ahLst/>
              <a:cxnLst/>
              <a:rect l="l" t="t" r="r" b="b"/>
              <a:pathLst>
                <a:path w="10477" h="1254" extrusionOk="0">
                  <a:moveTo>
                    <a:pt x="0" y="0"/>
                  </a:moveTo>
                  <a:lnTo>
                    <a:pt x="0" y="1253"/>
                  </a:lnTo>
                  <a:lnTo>
                    <a:pt x="10477" y="1253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7"/>
          <p:cNvSpPr txBox="1"/>
          <p:nvPr/>
        </p:nvSpPr>
        <p:spPr>
          <a:xfrm>
            <a:off x="1484424" y="1449766"/>
            <a:ext cx="1308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7" name="Google Shape;337;p17"/>
          <p:cNvSpPr txBox="1"/>
          <p:nvPr/>
        </p:nvSpPr>
        <p:spPr>
          <a:xfrm>
            <a:off x="6366927" y="1449766"/>
            <a:ext cx="1308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8" name="Google Shape;338;p17"/>
          <p:cNvSpPr txBox="1"/>
          <p:nvPr/>
        </p:nvSpPr>
        <p:spPr>
          <a:xfrm>
            <a:off x="3918180" y="1449766"/>
            <a:ext cx="1308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9" name="Google Shape;339;p17"/>
          <p:cNvGrpSpPr/>
          <p:nvPr/>
        </p:nvGrpSpPr>
        <p:grpSpPr>
          <a:xfrm>
            <a:off x="1533637" y="1914258"/>
            <a:ext cx="1184411" cy="1184400"/>
            <a:chOff x="1525897" y="1914258"/>
            <a:chExt cx="1184411" cy="1184400"/>
          </a:xfrm>
        </p:grpSpPr>
        <p:sp>
          <p:nvSpPr>
            <p:cNvPr id="340" name="Google Shape;340;p17"/>
            <p:cNvSpPr/>
            <p:nvPr/>
          </p:nvSpPr>
          <p:spPr>
            <a:xfrm>
              <a:off x="1526251" y="1914461"/>
              <a:ext cx="1183500" cy="1183500"/>
            </a:xfrm>
            <a:prstGeom prst="donut">
              <a:avLst>
                <a:gd name="adj" fmla="val 713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1525908" y="1914258"/>
              <a:ext cx="1184400" cy="1184400"/>
            </a:xfrm>
            <a:prstGeom prst="blockArc">
              <a:avLst>
                <a:gd name="adj1" fmla="val 5999031"/>
                <a:gd name="adj2" fmla="val 12731720"/>
                <a:gd name="adj3" fmla="val 7275"/>
              </a:avLst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1525897" y="1914258"/>
              <a:ext cx="1184400" cy="1184400"/>
            </a:xfrm>
            <a:prstGeom prst="blockArc">
              <a:avLst>
                <a:gd name="adj1" fmla="val 16197130"/>
                <a:gd name="adj2" fmla="val 6132007"/>
                <a:gd name="adj3" fmla="val 7265"/>
              </a:avLst>
            </a:prstGeom>
            <a:gradFill>
              <a:gsLst>
                <a:gs pos="0">
                  <a:schemeClr val="accent1"/>
                </a:gs>
                <a:gs pos="21000">
                  <a:srgbClr val="EC7167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17"/>
          <p:cNvSpPr txBox="1"/>
          <p:nvPr/>
        </p:nvSpPr>
        <p:spPr>
          <a:xfrm>
            <a:off x="1734101" y="2374024"/>
            <a:ext cx="8103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44" name="Google Shape;344;p17"/>
          <p:cNvGrpSpPr/>
          <p:nvPr/>
        </p:nvGrpSpPr>
        <p:grpSpPr>
          <a:xfrm>
            <a:off x="1424794" y="3197940"/>
            <a:ext cx="793396" cy="264900"/>
            <a:chOff x="1417054" y="3197940"/>
            <a:chExt cx="793396" cy="264900"/>
          </a:xfrm>
        </p:grpSpPr>
        <p:sp>
          <p:nvSpPr>
            <p:cNvPr id="345" name="Google Shape;345;p17"/>
            <p:cNvSpPr/>
            <p:nvPr/>
          </p:nvSpPr>
          <p:spPr>
            <a:xfrm>
              <a:off x="1417054" y="3262247"/>
              <a:ext cx="134418" cy="136286"/>
            </a:xfrm>
            <a:custGeom>
              <a:avLst/>
              <a:gdLst/>
              <a:ahLst/>
              <a:cxnLst/>
              <a:rect l="l" t="t" r="r" b="b"/>
              <a:pathLst>
                <a:path w="1656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 txBox="1"/>
            <p:nvPr/>
          </p:nvSpPr>
          <p:spPr>
            <a:xfrm>
              <a:off x="1528250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2214044" y="3197940"/>
            <a:ext cx="812018" cy="264900"/>
            <a:chOff x="2206304" y="3197940"/>
            <a:chExt cx="812018" cy="264900"/>
          </a:xfrm>
        </p:grpSpPr>
        <p:sp>
          <p:nvSpPr>
            <p:cNvPr id="348" name="Google Shape;348;p17"/>
            <p:cNvSpPr/>
            <p:nvPr/>
          </p:nvSpPr>
          <p:spPr>
            <a:xfrm>
              <a:off x="2206304" y="3263234"/>
              <a:ext cx="134426" cy="134312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0"/>
                  </a:lnTo>
                  <a:close/>
                </a:path>
              </a:pathLst>
            </a:cu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 txBox="1"/>
            <p:nvPr/>
          </p:nvSpPr>
          <p:spPr>
            <a:xfrm>
              <a:off x="2336122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0" name="Google Shape;350;p17"/>
          <p:cNvGrpSpPr/>
          <p:nvPr/>
        </p:nvGrpSpPr>
        <p:grpSpPr>
          <a:xfrm>
            <a:off x="3948137" y="3745950"/>
            <a:ext cx="1153461" cy="264900"/>
            <a:chOff x="3948135" y="3745950"/>
            <a:chExt cx="1153461" cy="264900"/>
          </a:xfrm>
        </p:grpSpPr>
        <p:sp>
          <p:nvSpPr>
            <p:cNvPr id="351" name="Google Shape;351;p17"/>
            <p:cNvSpPr/>
            <p:nvPr/>
          </p:nvSpPr>
          <p:spPr>
            <a:xfrm>
              <a:off x="4737929" y="3803337"/>
              <a:ext cx="363667" cy="150149"/>
            </a:xfrm>
            <a:custGeom>
              <a:avLst/>
              <a:gdLst/>
              <a:ahLst/>
              <a:cxnLst/>
              <a:rect l="l" t="t" r="r" b="b"/>
              <a:pathLst>
                <a:path w="9776" h="4036" fill="none" extrusionOk="0">
                  <a:moveTo>
                    <a:pt x="1" y="1955"/>
                  </a:moveTo>
                  <a:lnTo>
                    <a:pt x="2056" y="1955"/>
                  </a:lnTo>
                  <a:lnTo>
                    <a:pt x="3585" y="4035"/>
                  </a:lnTo>
                  <a:lnTo>
                    <a:pt x="5490" y="0"/>
                  </a:lnTo>
                  <a:lnTo>
                    <a:pt x="6868" y="2206"/>
                  </a:lnTo>
                  <a:lnTo>
                    <a:pt x="9775" y="2206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 txBox="1"/>
            <p:nvPr/>
          </p:nvSpPr>
          <p:spPr>
            <a:xfrm>
              <a:off x="3948135" y="3745950"/>
              <a:ext cx="753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3" name="Google Shape;353;p17"/>
          <p:cNvGrpSpPr/>
          <p:nvPr/>
        </p:nvGrpSpPr>
        <p:grpSpPr>
          <a:xfrm>
            <a:off x="3948137" y="4066507"/>
            <a:ext cx="1139474" cy="264900"/>
            <a:chOff x="3948135" y="4066507"/>
            <a:chExt cx="1139474" cy="264900"/>
          </a:xfrm>
        </p:grpSpPr>
        <p:sp>
          <p:nvSpPr>
            <p:cNvPr id="354" name="Google Shape;354;p17"/>
            <p:cNvSpPr/>
            <p:nvPr/>
          </p:nvSpPr>
          <p:spPr>
            <a:xfrm>
              <a:off x="4751916" y="4066945"/>
              <a:ext cx="335693" cy="207032"/>
            </a:xfrm>
            <a:custGeom>
              <a:avLst/>
              <a:gdLst/>
              <a:ahLst/>
              <a:cxnLst/>
              <a:rect l="l" t="t" r="r" b="b"/>
              <a:pathLst>
                <a:path w="9024" h="5565" fill="none" extrusionOk="0">
                  <a:moveTo>
                    <a:pt x="0" y="3208"/>
                  </a:moveTo>
                  <a:lnTo>
                    <a:pt x="2557" y="3208"/>
                  </a:lnTo>
                  <a:lnTo>
                    <a:pt x="4010" y="5564"/>
                  </a:lnTo>
                  <a:lnTo>
                    <a:pt x="5264" y="0"/>
                  </a:lnTo>
                  <a:lnTo>
                    <a:pt x="6542" y="3860"/>
                  </a:lnTo>
                  <a:lnTo>
                    <a:pt x="9023" y="386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 txBox="1"/>
            <p:nvPr/>
          </p:nvSpPr>
          <p:spPr>
            <a:xfrm>
              <a:off x="3948135" y="4066507"/>
              <a:ext cx="753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6" name="Google Shape;356;p17"/>
          <p:cNvGrpSpPr/>
          <p:nvPr/>
        </p:nvGrpSpPr>
        <p:grpSpPr>
          <a:xfrm>
            <a:off x="1354690" y="3657924"/>
            <a:ext cx="1538536" cy="264900"/>
            <a:chOff x="1346950" y="3657924"/>
            <a:chExt cx="1538536" cy="264900"/>
          </a:xfrm>
        </p:grpSpPr>
        <p:sp>
          <p:nvSpPr>
            <p:cNvPr id="357" name="Google Shape;357;p17"/>
            <p:cNvSpPr txBox="1"/>
            <p:nvPr/>
          </p:nvSpPr>
          <p:spPr>
            <a:xfrm>
              <a:off x="1346950" y="3657924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17"/>
            <p:cNvSpPr txBox="1"/>
            <p:nvPr/>
          </p:nvSpPr>
          <p:spPr>
            <a:xfrm>
              <a:off x="2203286" y="3657924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80%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9" name="Google Shape;359;p17"/>
          <p:cNvGrpSpPr/>
          <p:nvPr/>
        </p:nvGrpSpPr>
        <p:grpSpPr>
          <a:xfrm>
            <a:off x="1354690" y="4087477"/>
            <a:ext cx="1538536" cy="264900"/>
            <a:chOff x="1346950" y="4087477"/>
            <a:chExt cx="1538536" cy="264900"/>
          </a:xfrm>
        </p:grpSpPr>
        <p:sp>
          <p:nvSpPr>
            <p:cNvPr id="360" name="Google Shape;360;p17"/>
            <p:cNvSpPr txBox="1"/>
            <p:nvPr/>
          </p:nvSpPr>
          <p:spPr>
            <a:xfrm>
              <a:off x="1346950" y="4087477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17"/>
            <p:cNvSpPr txBox="1"/>
            <p:nvPr/>
          </p:nvSpPr>
          <p:spPr>
            <a:xfrm>
              <a:off x="2203286" y="4087477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2" name="Google Shape;362;p17"/>
          <p:cNvSpPr txBox="1"/>
          <p:nvPr/>
        </p:nvSpPr>
        <p:spPr>
          <a:xfrm>
            <a:off x="7216572" y="3076950"/>
            <a:ext cx="4482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690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7"/>
          <p:cNvSpPr txBox="1"/>
          <p:nvPr/>
        </p:nvSpPr>
        <p:spPr>
          <a:xfrm>
            <a:off x="7427016" y="3430475"/>
            <a:ext cx="4482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450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4" name="Google Shape;364;p17"/>
          <p:cNvGrpSpPr/>
          <p:nvPr/>
        </p:nvGrpSpPr>
        <p:grpSpPr>
          <a:xfrm>
            <a:off x="6524769" y="3742625"/>
            <a:ext cx="1147823" cy="264900"/>
            <a:chOff x="6517029" y="3742625"/>
            <a:chExt cx="1147823" cy="264900"/>
          </a:xfrm>
        </p:grpSpPr>
        <p:sp>
          <p:nvSpPr>
            <p:cNvPr id="365" name="Google Shape;365;p17"/>
            <p:cNvSpPr txBox="1"/>
            <p:nvPr/>
          </p:nvSpPr>
          <p:spPr>
            <a:xfrm>
              <a:off x="6748352" y="3742625"/>
              <a:ext cx="9165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6517029" y="3806932"/>
              <a:ext cx="134418" cy="136286"/>
            </a:xfrm>
            <a:custGeom>
              <a:avLst/>
              <a:gdLst/>
              <a:ahLst/>
              <a:cxnLst/>
              <a:rect l="l" t="t" r="r" b="b"/>
              <a:pathLst>
                <a:path w="1656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17"/>
          <p:cNvGrpSpPr/>
          <p:nvPr/>
        </p:nvGrpSpPr>
        <p:grpSpPr>
          <a:xfrm>
            <a:off x="6524769" y="4022200"/>
            <a:ext cx="1147823" cy="264900"/>
            <a:chOff x="6517029" y="4022200"/>
            <a:chExt cx="1147823" cy="264900"/>
          </a:xfrm>
        </p:grpSpPr>
        <p:sp>
          <p:nvSpPr>
            <p:cNvPr id="368" name="Google Shape;368;p17"/>
            <p:cNvSpPr/>
            <p:nvPr/>
          </p:nvSpPr>
          <p:spPr>
            <a:xfrm>
              <a:off x="6517029" y="4086507"/>
              <a:ext cx="134418" cy="136286"/>
            </a:xfrm>
            <a:custGeom>
              <a:avLst/>
              <a:gdLst/>
              <a:ahLst/>
              <a:cxnLst/>
              <a:rect l="l" t="t" r="r" b="b"/>
              <a:pathLst>
                <a:path w="1656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 txBox="1"/>
            <p:nvPr/>
          </p:nvSpPr>
          <p:spPr>
            <a:xfrm>
              <a:off x="6748352" y="4022200"/>
              <a:ext cx="9165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" name="Google Shape;370;p17"/>
          <p:cNvGrpSpPr/>
          <p:nvPr/>
        </p:nvGrpSpPr>
        <p:grpSpPr>
          <a:xfrm>
            <a:off x="6524769" y="4301775"/>
            <a:ext cx="1147823" cy="264900"/>
            <a:chOff x="6517029" y="4301775"/>
            <a:chExt cx="1147823" cy="264900"/>
          </a:xfrm>
        </p:grpSpPr>
        <p:sp>
          <p:nvSpPr>
            <p:cNvPr id="371" name="Google Shape;371;p17"/>
            <p:cNvSpPr/>
            <p:nvPr/>
          </p:nvSpPr>
          <p:spPr>
            <a:xfrm>
              <a:off x="6517029" y="4366082"/>
              <a:ext cx="134418" cy="136286"/>
            </a:xfrm>
            <a:custGeom>
              <a:avLst/>
              <a:gdLst/>
              <a:ahLst/>
              <a:cxnLst/>
              <a:rect l="l" t="t" r="r" b="b"/>
              <a:pathLst>
                <a:path w="1656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 txBox="1"/>
            <p:nvPr/>
          </p:nvSpPr>
          <p:spPr>
            <a:xfrm>
              <a:off x="6748352" y="4301775"/>
              <a:ext cx="9165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3" name="Google Shape;373;p17"/>
          <p:cNvSpPr txBox="1"/>
          <p:nvPr/>
        </p:nvSpPr>
        <p:spPr>
          <a:xfrm>
            <a:off x="6599490" y="2744925"/>
            <a:ext cx="4482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150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4" name="Google Shape;374;p17"/>
          <p:cNvGrpSpPr/>
          <p:nvPr/>
        </p:nvGrpSpPr>
        <p:grpSpPr>
          <a:xfrm>
            <a:off x="6392710" y="1870116"/>
            <a:ext cx="1220700" cy="669930"/>
            <a:chOff x="6384970" y="1870116"/>
            <a:chExt cx="1220700" cy="669930"/>
          </a:xfrm>
        </p:grpSpPr>
        <p:sp>
          <p:nvSpPr>
            <p:cNvPr id="375" name="Google Shape;375;p17"/>
            <p:cNvSpPr txBox="1"/>
            <p:nvPr/>
          </p:nvSpPr>
          <p:spPr>
            <a:xfrm>
              <a:off x="6384970" y="210354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17"/>
            <p:cNvSpPr txBox="1"/>
            <p:nvPr/>
          </p:nvSpPr>
          <p:spPr>
            <a:xfrm>
              <a:off x="6384970" y="1870116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450 056</a:t>
              </a:r>
              <a:endParaRPr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377" name="Google Shape;377;p17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752" y="1768735"/>
            <a:ext cx="1720500" cy="1835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36" y="1064312"/>
            <a:ext cx="1721669" cy="356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168" y="1069444"/>
            <a:ext cx="1748401" cy="360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1042921"/>
            <a:ext cx="1746405" cy="365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18"/>
          <p:cNvGrpSpPr/>
          <p:nvPr/>
        </p:nvGrpSpPr>
        <p:grpSpPr>
          <a:xfrm>
            <a:off x="5794513" y="1035450"/>
            <a:ext cx="1976038" cy="3492006"/>
            <a:chOff x="5797972" y="1035450"/>
            <a:chExt cx="1976038" cy="3492006"/>
          </a:xfrm>
        </p:grpSpPr>
        <p:sp>
          <p:nvSpPr>
            <p:cNvPr id="383" name="Google Shape;383;p18"/>
            <p:cNvSpPr/>
            <p:nvPr/>
          </p:nvSpPr>
          <p:spPr>
            <a:xfrm>
              <a:off x="5797972" y="1035450"/>
              <a:ext cx="1976038" cy="3492006"/>
            </a:xfrm>
            <a:custGeom>
              <a:avLst/>
              <a:gdLst/>
              <a:ahLst/>
              <a:cxnLst/>
              <a:rect l="l" t="t" r="r" b="b"/>
              <a:pathLst>
                <a:path w="50377" h="89025" extrusionOk="0">
                  <a:moveTo>
                    <a:pt x="1" y="1"/>
                  </a:moveTo>
                  <a:lnTo>
                    <a:pt x="1" y="89024"/>
                  </a:lnTo>
                  <a:lnTo>
                    <a:pt x="50377" y="8902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5797972" y="1035450"/>
              <a:ext cx="1976038" cy="600731"/>
            </a:xfrm>
            <a:custGeom>
              <a:avLst/>
              <a:gdLst/>
              <a:ahLst/>
              <a:cxnLst/>
              <a:rect l="l" t="t" r="r" b="b"/>
              <a:pathLst>
                <a:path w="50377" h="15315" extrusionOk="0">
                  <a:moveTo>
                    <a:pt x="1" y="1"/>
                  </a:moveTo>
                  <a:lnTo>
                    <a:pt x="1" y="15314"/>
                  </a:lnTo>
                  <a:lnTo>
                    <a:pt x="50377" y="1531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5797972" y="1035450"/>
              <a:ext cx="1976038" cy="205539"/>
            </a:xfrm>
            <a:custGeom>
              <a:avLst/>
              <a:gdLst/>
              <a:ahLst/>
              <a:cxnLst/>
              <a:rect l="l" t="t" r="r" b="b"/>
              <a:pathLst>
                <a:path w="50377" h="5240" extrusionOk="0">
                  <a:moveTo>
                    <a:pt x="1" y="1"/>
                  </a:moveTo>
                  <a:lnTo>
                    <a:pt x="1" y="5239"/>
                  </a:lnTo>
                  <a:lnTo>
                    <a:pt x="50377" y="5239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5879563" y="1120022"/>
              <a:ext cx="39382" cy="38362"/>
            </a:xfrm>
            <a:custGeom>
              <a:avLst/>
              <a:gdLst/>
              <a:ahLst/>
              <a:cxnLst/>
              <a:rect l="l" t="t" r="r" b="b"/>
              <a:pathLst>
                <a:path w="1004" h="978" extrusionOk="0">
                  <a:moveTo>
                    <a:pt x="502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502" y="978"/>
                  </a:cubicBezTo>
                  <a:cubicBezTo>
                    <a:pt x="778" y="978"/>
                    <a:pt x="1003" y="752"/>
                    <a:pt x="1003" y="502"/>
                  </a:cubicBezTo>
                  <a:cubicBezTo>
                    <a:pt x="1003" y="22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5940521" y="1120022"/>
              <a:ext cx="39382" cy="38362"/>
            </a:xfrm>
            <a:custGeom>
              <a:avLst/>
              <a:gdLst/>
              <a:ahLst/>
              <a:cxnLst/>
              <a:rect l="l" t="t" r="r" b="b"/>
              <a:pathLst>
                <a:path w="1004" h="978" extrusionOk="0">
                  <a:moveTo>
                    <a:pt x="502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502" y="978"/>
                  </a:cubicBezTo>
                  <a:cubicBezTo>
                    <a:pt x="778" y="978"/>
                    <a:pt x="1003" y="752"/>
                    <a:pt x="1003" y="502"/>
                  </a:cubicBezTo>
                  <a:cubicBezTo>
                    <a:pt x="1003" y="22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001479" y="1120022"/>
              <a:ext cx="39382" cy="38362"/>
            </a:xfrm>
            <a:custGeom>
              <a:avLst/>
              <a:gdLst/>
              <a:ahLst/>
              <a:cxnLst/>
              <a:rect l="l" t="t" r="r" b="b"/>
              <a:pathLst>
                <a:path w="1004" h="978" extrusionOk="0">
                  <a:moveTo>
                    <a:pt x="502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502" y="978"/>
                  </a:cubicBezTo>
                  <a:cubicBezTo>
                    <a:pt x="778" y="978"/>
                    <a:pt x="1003" y="752"/>
                    <a:pt x="1003" y="502"/>
                  </a:cubicBezTo>
                  <a:cubicBezTo>
                    <a:pt x="1003" y="22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062437" y="1120022"/>
              <a:ext cx="39382" cy="38362"/>
            </a:xfrm>
            <a:custGeom>
              <a:avLst/>
              <a:gdLst/>
              <a:ahLst/>
              <a:cxnLst/>
              <a:rect l="l" t="t" r="r" b="b"/>
              <a:pathLst>
                <a:path w="1004" h="978" extrusionOk="0">
                  <a:moveTo>
                    <a:pt x="502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502" y="978"/>
                  </a:cubicBezTo>
                  <a:cubicBezTo>
                    <a:pt x="778" y="978"/>
                    <a:pt x="1003" y="752"/>
                    <a:pt x="1003" y="502"/>
                  </a:cubicBezTo>
                  <a:cubicBezTo>
                    <a:pt x="1003" y="22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123395" y="1120022"/>
              <a:ext cx="39343" cy="38362"/>
            </a:xfrm>
            <a:custGeom>
              <a:avLst/>
              <a:gdLst/>
              <a:ahLst/>
              <a:cxnLst/>
              <a:rect l="l" t="t" r="r" b="b"/>
              <a:pathLst>
                <a:path w="1003" h="978" extrusionOk="0">
                  <a:moveTo>
                    <a:pt x="502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502" y="978"/>
                  </a:cubicBezTo>
                  <a:cubicBezTo>
                    <a:pt x="777" y="978"/>
                    <a:pt x="1003" y="752"/>
                    <a:pt x="1003" y="502"/>
                  </a:cubicBezTo>
                  <a:cubicBezTo>
                    <a:pt x="1003" y="226"/>
                    <a:pt x="777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222677" y="1125161"/>
              <a:ext cx="61975" cy="19456"/>
            </a:xfrm>
            <a:custGeom>
              <a:avLst/>
              <a:gdLst/>
              <a:ahLst/>
              <a:cxnLst/>
              <a:rect l="l" t="t" r="r" b="b"/>
              <a:pathLst>
                <a:path w="1580" h="496" extrusionOk="0">
                  <a:moveTo>
                    <a:pt x="790" y="1"/>
                  </a:moveTo>
                  <a:cubicBezTo>
                    <a:pt x="502" y="1"/>
                    <a:pt x="214" y="107"/>
                    <a:pt x="1" y="321"/>
                  </a:cubicBezTo>
                  <a:lnTo>
                    <a:pt x="176" y="496"/>
                  </a:lnTo>
                  <a:cubicBezTo>
                    <a:pt x="339" y="333"/>
                    <a:pt x="565" y="252"/>
                    <a:pt x="790" y="252"/>
                  </a:cubicBezTo>
                  <a:cubicBezTo>
                    <a:pt x="1016" y="252"/>
                    <a:pt x="1241" y="333"/>
                    <a:pt x="1404" y="496"/>
                  </a:cubicBezTo>
                  <a:lnTo>
                    <a:pt x="1580" y="321"/>
                  </a:lnTo>
                  <a:cubicBezTo>
                    <a:pt x="1367" y="107"/>
                    <a:pt x="1079" y="1"/>
                    <a:pt x="790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208908" y="1105273"/>
              <a:ext cx="89511" cy="25614"/>
            </a:xfrm>
            <a:custGeom>
              <a:avLst/>
              <a:gdLst/>
              <a:ahLst/>
              <a:cxnLst/>
              <a:rect l="l" t="t" r="r" b="b"/>
              <a:pathLst>
                <a:path w="2282" h="653" extrusionOk="0">
                  <a:moveTo>
                    <a:pt x="1154" y="0"/>
                  </a:moveTo>
                  <a:cubicBezTo>
                    <a:pt x="703" y="0"/>
                    <a:pt x="302" y="151"/>
                    <a:pt x="1" y="477"/>
                  </a:cubicBezTo>
                  <a:lnTo>
                    <a:pt x="176" y="652"/>
                  </a:lnTo>
                  <a:cubicBezTo>
                    <a:pt x="427" y="376"/>
                    <a:pt x="778" y="226"/>
                    <a:pt x="1154" y="226"/>
                  </a:cubicBezTo>
                  <a:cubicBezTo>
                    <a:pt x="1505" y="226"/>
                    <a:pt x="1856" y="376"/>
                    <a:pt x="2106" y="652"/>
                  </a:cubicBezTo>
                  <a:lnTo>
                    <a:pt x="2282" y="477"/>
                  </a:lnTo>
                  <a:cubicBezTo>
                    <a:pt x="1981" y="151"/>
                    <a:pt x="1580" y="0"/>
                    <a:pt x="1154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239387" y="1148539"/>
              <a:ext cx="28556" cy="19691"/>
            </a:xfrm>
            <a:custGeom>
              <a:avLst/>
              <a:gdLst/>
              <a:ahLst/>
              <a:cxnLst/>
              <a:rect l="l" t="t" r="r" b="b"/>
              <a:pathLst>
                <a:path w="728" h="502" extrusionOk="0">
                  <a:moveTo>
                    <a:pt x="377" y="0"/>
                  </a:moveTo>
                  <a:cubicBezTo>
                    <a:pt x="226" y="0"/>
                    <a:pt x="101" y="50"/>
                    <a:pt x="1" y="151"/>
                  </a:cubicBezTo>
                  <a:lnTo>
                    <a:pt x="377" y="501"/>
                  </a:lnTo>
                  <a:lnTo>
                    <a:pt x="728" y="151"/>
                  </a:lnTo>
                  <a:cubicBezTo>
                    <a:pt x="627" y="50"/>
                    <a:pt x="502" y="0"/>
                    <a:pt x="3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7328706" y="1118061"/>
              <a:ext cx="43304" cy="42285"/>
            </a:xfrm>
            <a:custGeom>
              <a:avLst/>
              <a:gdLst/>
              <a:ahLst/>
              <a:cxnLst/>
              <a:rect l="l" t="t" r="r" b="b"/>
              <a:pathLst>
                <a:path w="1104" h="1078" extrusionOk="0">
                  <a:moveTo>
                    <a:pt x="0" y="0"/>
                  </a:moveTo>
                  <a:lnTo>
                    <a:pt x="0" y="1078"/>
                  </a:lnTo>
                  <a:lnTo>
                    <a:pt x="1103" y="1078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23803" y="1113118"/>
              <a:ext cx="106182" cy="52169"/>
            </a:xfrm>
            <a:custGeom>
              <a:avLst/>
              <a:gdLst/>
              <a:ahLst/>
              <a:cxnLst/>
              <a:rect l="l" t="t" r="r" b="b"/>
              <a:pathLst>
                <a:path w="2707" h="1330" extrusionOk="0">
                  <a:moveTo>
                    <a:pt x="2406" y="277"/>
                  </a:moveTo>
                  <a:lnTo>
                    <a:pt x="2406" y="1054"/>
                  </a:lnTo>
                  <a:lnTo>
                    <a:pt x="276" y="1054"/>
                  </a:lnTo>
                  <a:lnTo>
                    <a:pt x="276" y="277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2707" y="1329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424066" y="1125906"/>
              <a:ext cx="11846" cy="26595"/>
            </a:xfrm>
            <a:custGeom>
              <a:avLst/>
              <a:gdLst/>
              <a:ahLst/>
              <a:cxnLst/>
              <a:rect l="l" t="t" r="r" b="b"/>
              <a:pathLst>
                <a:path w="302" h="678" extrusionOk="0">
                  <a:moveTo>
                    <a:pt x="1" y="1"/>
                  </a:moveTo>
                  <a:lnTo>
                    <a:pt x="1" y="677"/>
                  </a:lnTo>
                  <a:lnTo>
                    <a:pt x="301" y="67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490907" y="1108215"/>
              <a:ext cx="21691" cy="52130"/>
            </a:xfrm>
            <a:custGeom>
              <a:avLst/>
              <a:gdLst/>
              <a:ahLst/>
              <a:cxnLst/>
              <a:rect l="l" t="t" r="r" b="b"/>
              <a:pathLst>
                <a:path w="553" h="1329" extrusionOk="0">
                  <a:moveTo>
                    <a:pt x="527" y="1"/>
                  </a:moveTo>
                  <a:lnTo>
                    <a:pt x="1" y="201"/>
                  </a:lnTo>
                  <a:lnTo>
                    <a:pt x="1" y="377"/>
                  </a:lnTo>
                  <a:lnTo>
                    <a:pt x="327" y="276"/>
                  </a:lnTo>
                  <a:lnTo>
                    <a:pt x="327" y="1329"/>
                  </a:lnTo>
                  <a:lnTo>
                    <a:pt x="552" y="1329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7529271" y="1108215"/>
              <a:ext cx="36401" cy="52130"/>
            </a:xfrm>
            <a:custGeom>
              <a:avLst/>
              <a:gdLst/>
              <a:ahLst/>
              <a:cxnLst/>
              <a:rect l="l" t="t" r="r" b="b"/>
              <a:pathLst>
                <a:path w="928" h="1329" extrusionOk="0">
                  <a:moveTo>
                    <a:pt x="451" y="1"/>
                  </a:moveTo>
                  <a:cubicBezTo>
                    <a:pt x="376" y="1"/>
                    <a:pt x="276" y="26"/>
                    <a:pt x="226" y="51"/>
                  </a:cubicBezTo>
                  <a:cubicBezTo>
                    <a:pt x="151" y="76"/>
                    <a:pt x="101" y="126"/>
                    <a:pt x="50" y="201"/>
                  </a:cubicBezTo>
                  <a:cubicBezTo>
                    <a:pt x="25" y="251"/>
                    <a:pt x="0" y="326"/>
                    <a:pt x="0" y="427"/>
                  </a:cubicBezTo>
                  <a:lnTo>
                    <a:pt x="226" y="427"/>
                  </a:lnTo>
                  <a:cubicBezTo>
                    <a:pt x="226" y="352"/>
                    <a:pt x="251" y="276"/>
                    <a:pt x="276" y="226"/>
                  </a:cubicBezTo>
                  <a:cubicBezTo>
                    <a:pt x="326" y="201"/>
                    <a:pt x="376" y="176"/>
                    <a:pt x="451" y="176"/>
                  </a:cubicBezTo>
                  <a:cubicBezTo>
                    <a:pt x="502" y="176"/>
                    <a:pt x="552" y="201"/>
                    <a:pt x="602" y="226"/>
                  </a:cubicBezTo>
                  <a:cubicBezTo>
                    <a:pt x="627" y="276"/>
                    <a:pt x="652" y="326"/>
                    <a:pt x="652" y="377"/>
                  </a:cubicBezTo>
                  <a:cubicBezTo>
                    <a:pt x="652" y="427"/>
                    <a:pt x="627" y="477"/>
                    <a:pt x="602" y="527"/>
                  </a:cubicBezTo>
                  <a:cubicBezTo>
                    <a:pt x="577" y="577"/>
                    <a:pt x="527" y="627"/>
                    <a:pt x="476" y="702"/>
                  </a:cubicBezTo>
                  <a:lnTo>
                    <a:pt x="25" y="1179"/>
                  </a:lnTo>
                  <a:lnTo>
                    <a:pt x="25" y="1329"/>
                  </a:lnTo>
                  <a:lnTo>
                    <a:pt x="928" y="1329"/>
                  </a:lnTo>
                  <a:lnTo>
                    <a:pt x="928" y="1154"/>
                  </a:lnTo>
                  <a:lnTo>
                    <a:pt x="301" y="1154"/>
                  </a:lnTo>
                  <a:lnTo>
                    <a:pt x="627" y="803"/>
                  </a:lnTo>
                  <a:cubicBezTo>
                    <a:pt x="702" y="727"/>
                    <a:pt x="777" y="627"/>
                    <a:pt x="802" y="577"/>
                  </a:cubicBezTo>
                  <a:cubicBezTo>
                    <a:pt x="852" y="502"/>
                    <a:pt x="877" y="427"/>
                    <a:pt x="877" y="352"/>
                  </a:cubicBezTo>
                  <a:cubicBezTo>
                    <a:pt x="877" y="251"/>
                    <a:pt x="827" y="151"/>
                    <a:pt x="752" y="101"/>
                  </a:cubicBezTo>
                  <a:cubicBezTo>
                    <a:pt x="677" y="26"/>
                    <a:pt x="577" y="1"/>
                    <a:pt x="451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7572538" y="1121003"/>
              <a:ext cx="9845" cy="40363"/>
            </a:xfrm>
            <a:custGeom>
              <a:avLst/>
              <a:gdLst/>
              <a:ahLst/>
              <a:cxnLst/>
              <a:rect l="l" t="t" r="r" b="b"/>
              <a:pathLst>
                <a:path w="251" h="1029" extrusionOk="0">
                  <a:moveTo>
                    <a:pt x="125" y="0"/>
                  </a:moveTo>
                  <a:cubicBezTo>
                    <a:pt x="100" y="0"/>
                    <a:pt x="50" y="26"/>
                    <a:pt x="25" y="51"/>
                  </a:cubicBezTo>
                  <a:cubicBezTo>
                    <a:pt x="0" y="76"/>
                    <a:pt x="0" y="101"/>
                    <a:pt x="0" y="126"/>
                  </a:cubicBezTo>
                  <a:cubicBezTo>
                    <a:pt x="0" y="151"/>
                    <a:pt x="0" y="201"/>
                    <a:pt x="25" y="226"/>
                  </a:cubicBezTo>
                  <a:cubicBezTo>
                    <a:pt x="50" y="226"/>
                    <a:pt x="100" y="251"/>
                    <a:pt x="125" y="251"/>
                  </a:cubicBezTo>
                  <a:cubicBezTo>
                    <a:pt x="175" y="251"/>
                    <a:pt x="201" y="226"/>
                    <a:pt x="226" y="226"/>
                  </a:cubicBezTo>
                  <a:cubicBezTo>
                    <a:pt x="251" y="201"/>
                    <a:pt x="251" y="151"/>
                    <a:pt x="251" y="126"/>
                  </a:cubicBezTo>
                  <a:cubicBezTo>
                    <a:pt x="251" y="101"/>
                    <a:pt x="251" y="76"/>
                    <a:pt x="226" y="51"/>
                  </a:cubicBezTo>
                  <a:cubicBezTo>
                    <a:pt x="201" y="26"/>
                    <a:pt x="175" y="0"/>
                    <a:pt x="125" y="0"/>
                  </a:cubicBezTo>
                  <a:close/>
                  <a:moveTo>
                    <a:pt x="125" y="777"/>
                  </a:moveTo>
                  <a:cubicBezTo>
                    <a:pt x="100" y="777"/>
                    <a:pt x="50" y="777"/>
                    <a:pt x="25" y="802"/>
                  </a:cubicBezTo>
                  <a:cubicBezTo>
                    <a:pt x="0" y="828"/>
                    <a:pt x="0" y="853"/>
                    <a:pt x="0" y="903"/>
                  </a:cubicBezTo>
                  <a:cubicBezTo>
                    <a:pt x="0" y="928"/>
                    <a:pt x="0" y="953"/>
                    <a:pt x="25" y="978"/>
                  </a:cubicBezTo>
                  <a:cubicBezTo>
                    <a:pt x="50" y="1003"/>
                    <a:pt x="100" y="1028"/>
                    <a:pt x="125" y="1028"/>
                  </a:cubicBezTo>
                  <a:cubicBezTo>
                    <a:pt x="175" y="1028"/>
                    <a:pt x="201" y="1003"/>
                    <a:pt x="226" y="978"/>
                  </a:cubicBezTo>
                  <a:cubicBezTo>
                    <a:pt x="251" y="953"/>
                    <a:pt x="251" y="928"/>
                    <a:pt x="251" y="903"/>
                  </a:cubicBezTo>
                  <a:cubicBezTo>
                    <a:pt x="251" y="853"/>
                    <a:pt x="251" y="828"/>
                    <a:pt x="226" y="802"/>
                  </a:cubicBezTo>
                  <a:cubicBezTo>
                    <a:pt x="201" y="777"/>
                    <a:pt x="175" y="777"/>
                    <a:pt x="125" y="777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7589248" y="1109196"/>
              <a:ext cx="37381" cy="51149"/>
            </a:xfrm>
            <a:custGeom>
              <a:avLst/>
              <a:gdLst/>
              <a:ahLst/>
              <a:cxnLst/>
              <a:rect l="l" t="t" r="r" b="b"/>
              <a:pathLst>
                <a:path w="953" h="1304" extrusionOk="0">
                  <a:moveTo>
                    <a:pt x="577" y="276"/>
                  </a:moveTo>
                  <a:lnTo>
                    <a:pt x="577" y="828"/>
                  </a:lnTo>
                  <a:lnTo>
                    <a:pt x="226" y="828"/>
                  </a:lnTo>
                  <a:lnTo>
                    <a:pt x="551" y="327"/>
                  </a:lnTo>
                  <a:lnTo>
                    <a:pt x="577" y="276"/>
                  </a:lnTo>
                  <a:close/>
                  <a:moveTo>
                    <a:pt x="551" y="1"/>
                  </a:moveTo>
                  <a:lnTo>
                    <a:pt x="0" y="878"/>
                  </a:lnTo>
                  <a:lnTo>
                    <a:pt x="0" y="1003"/>
                  </a:lnTo>
                  <a:lnTo>
                    <a:pt x="577" y="1003"/>
                  </a:lnTo>
                  <a:lnTo>
                    <a:pt x="577" y="1304"/>
                  </a:lnTo>
                  <a:lnTo>
                    <a:pt x="802" y="1304"/>
                  </a:lnTo>
                  <a:lnTo>
                    <a:pt x="802" y="1003"/>
                  </a:lnTo>
                  <a:lnTo>
                    <a:pt x="953" y="1003"/>
                  </a:lnTo>
                  <a:lnTo>
                    <a:pt x="953" y="828"/>
                  </a:lnTo>
                  <a:lnTo>
                    <a:pt x="802" y="828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7633456" y="1109196"/>
              <a:ext cx="33498" cy="52169"/>
            </a:xfrm>
            <a:custGeom>
              <a:avLst/>
              <a:gdLst/>
              <a:ahLst/>
              <a:cxnLst/>
              <a:rect l="l" t="t" r="r" b="b"/>
              <a:pathLst>
                <a:path w="854" h="1330" extrusionOk="0">
                  <a:moveTo>
                    <a:pt x="101" y="1"/>
                  </a:moveTo>
                  <a:lnTo>
                    <a:pt x="26" y="652"/>
                  </a:lnTo>
                  <a:lnTo>
                    <a:pt x="201" y="702"/>
                  </a:lnTo>
                  <a:cubicBezTo>
                    <a:pt x="252" y="677"/>
                    <a:pt x="277" y="652"/>
                    <a:pt x="302" y="627"/>
                  </a:cubicBezTo>
                  <a:lnTo>
                    <a:pt x="402" y="627"/>
                  </a:lnTo>
                  <a:cubicBezTo>
                    <a:pt x="477" y="627"/>
                    <a:pt x="527" y="652"/>
                    <a:pt x="577" y="677"/>
                  </a:cubicBezTo>
                  <a:cubicBezTo>
                    <a:pt x="602" y="728"/>
                    <a:pt x="628" y="803"/>
                    <a:pt x="628" y="878"/>
                  </a:cubicBezTo>
                  <a:cubicBezTo>
                    <a:pt x="628" y="953"/>
                    <a:pt x="602" y="1028"/>
                    <a:pt x="577" y="1078"/>
                  </a:cubicBezTo>
                  <a:cubicBezTo>
                    <a:pt x="527" y="1129"/>
                    <a:pt x="477" y="1154"/>
                    <a:pt x="427" y="1154"/>
                  </a:cubicBezTo>
                  <a:cubicBezTo>
                    <a:pt x="352" y="1154"/>
                    <a:pt x="302" y="1129"/>
                    <a:pt x="277" y="1103"/>
                  </a:cubicBezTo>
                  <a:cubicBezTo>
                    <a:pt x="227" y="1053"/>
                    <a:pt x="201" y="1003"/>
                    <a:pt x="201" y="953"/>
                  </a:cubicBezTo>
                  <a:lnTo>
                    <a:pt x="1" y="953"/>
                  </a:lnTo>
                  <a:cubicBezTo>
                    <a:pt x="1" y="1053"/>
                    <a:pt x="51" y="1154"/>
                    <a:pt x="126" y="1229"/>
                  </a:cubicBezTo>
                  <a:cubicBezTo>
                    <a:pt x="201" y="1279"/>
                    <a:pt x="302" y="1329"/>
                    <a:pt x="427" y="1329"/>
                  </a:cubicBezTo>
                  <a:cubicBezTo>
                    <a:pt x="552" y="1329"/>
                    <a:pt x="653" y="1279"/>
                    <a:pt x="728" y="1204"/>
                  </a:cubicBezTo>
                  <a:cubicBezTo>
                    <a:pt x="803" y="1129"/>
                    <a:pt x="853" y="1028"/>
                    <a:pt x="853" y="878"/>
                  </a:cubicBezTo>
                  <a:cubicBezTo>
                    <a:pt x="853" y="753"/>
                    <a:pt x="828" y="652"/>
                    <a:pt x="753" y="552"/>
                  </a:cubicBezTo>
                  <a:cubicBezTo>
                    <a:pt x="678" y="477"/>
                    <a:pt x="577" y="452"/>
                    <a:pt x="452" y="452"/>
                  </a:cubicBezTo>
                  <a:cubicBezTo>
                    <a:pt x="377" y="452"/>
                    <a:pt x="302" y="452"/>
                    <a:pt x="252" y="502"/>
                  </a:cubicBezTo>
                  <a:lnTo>
                    <a:pt x="277" y="176"/>
                  </a:lnTo>
                  <a:lnTo>
                    <a:pt x="803" y="176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7155678" y="1137713"/>
              <a:ext cx="16749" cy="27575"/>
            </a:xfrm>
            <a:custGeom>
              <a:avLst/>
              <a:gdLst/>
              <a:ahLst/>
              <a:cxnLst/>
              <a:rect l="l" t="t" r="r" b="b"/>
              <a:pathLst>
                <a:path w="427" h="703" extrusionOk="0">
                  <a:moveTo>
                    <a:pt x="0" y="1"/>
                  </a:moveTo>
                  <a:lnTo>
                    <a:pt x="0" y="702"/>
                  </a:lnTo>
                  <a:lnTo>
                    <a:pt x="426" y="70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7183215" y="1124925"/>
              <a:ext cx="16749" cy="40363"/>
            </a:xfrm>
            <a:custGeom>
              <a:avLst/>
              <a:gdLst/>
              <a:ahLst/>
              <a:cxnLst/>
              <a:rect l="l" t="t" r="r" b="b"/>
              <a:pathLst>
                <a:path w="427" h="1029" extrusionOk="0">
                  <a:moveTo>
                    <a:pt x="0" y="1"/>
                  </a:moveTo>
                  <a:lnTo>
                    <a:pt x="0" y="1028"/>
                  </a:lnTo>
                  <a:lnTo>
                    <a:pt x="426" y="102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7210713" y="1112138"/>
              <a:ext cx="16749" cy="53150"/>
            </a:xfrm>
            <a:custGeom>
              <a:avLst/>
              <a:gdLst/>
              <a:ahLst/>
              <a:cxnLst/>
              <a:rect l="l" t="t" r="r" b="b"/>
              <a:pathLst>
                <a:path w="427" h="1355" extrusionOk="0">
                  <a:moveTo>
                    <a:pt x="1" y="1"/>
                  </a:moveTo>
                  <a:lnTo>
                    <a:pt x="1" y="1354"/>
                  </a:lnTo>
                  <a:lnTo>
                    <a:pt x="427" y="135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7238250" y="1099389"/>
              <a:ext cx="16749" cy="65898"/>
            </a:xfrm>
            <a:custGeom>
              <a:avLst/>
              <a:gdLst/>
              <a:ahLst/>
              <a:cxnLst/>
              <a:rect l="l" t="t" r="r" b="b"/>
              <a:pathLst>
                <a:path w="427" h="1680" extrusionOk="0">
                  <a:moveTo>
                    <a:pt x="1" y="0"/>
                  </a:moveTo>
                  <a:lnTo>
                    <a:pt x="1" y="1679"/>
                  </a:lnTo>
                  <a:lnTo>
                    <a:pt x="427" y="1679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18"/>
          <p:cNvGrpSpPr/>
          <p:nvPr/>
        </p:nvGrpSpPr>
        <p:grpSpPr>
          <a:xfrm>
            <a:off x="3583981" y="1035450"/>
            <a:ext cx="1976038" cy="3492006"/>
            <a:chOff x="3541705" y="1035450"/>
            <a:chExt cx="1976038" cy="3492006"/>
          </a:xfrm>
        </p:grpSpPr>
        <p:sp>
          <p:nvSpPr>
            <p:cNvPr id="407" name="Google Shape;407;p18"/>
            <p:cNvSpPr/>
            <p:nvPr/>
          </p:nvSpPr>
          <p:spPr>
            <a:xfrm>
              <a:off x="3541705" y="1035450"/>
              <a:ext cx="1976038" cy="3492006"/>
            </a:xfrm>
            <a:custGeom>
              <a:avLst/>
              <a:gdLst/>
              <a:ahLst/>
              <a:cxnLst/>
              <a:rect l="l" t="t" r="r" b="b"/>
              <a:pathLst>
                <a:path w="50377" h="89025" extrusionOk="0">
                  <a:moveTo>
                    <a:pt x="1" y="1"/>
                  </a:moveTo>
                  <a:lnTo>
                    <a:pt x="1" y="89024"/>
                  </a:lnTo>
                  <a:lnTo>
                    <a:pt x="50377" y="8902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3541705" y="1035450"/>
              <a:ext cx="1976038" cy="600731"/>
            </a:xfrm>
            <a:custGeom>
              <a:avLst/>
              <a:gdLst/>
              <a:ahLst/>
              <a:cxnLst/>
              <a:rect l="l" t="t" r="r" b="b"/>
              <a:pathLst>
                <a:path w="50377" h="15315" extrusionOk="0">
                  <a:moveTo>
                    <a:pt x="1" y="1"/>
                  </a:moveTo>
                  <a:lnTo>
                    <a:pt x="1" y="15314"/>
                  </a:lnTo>
                  <a:lnTo>
                    <a:pt x="50377" y="1531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3541705" y="1035450"/>
              <a:ext cx="1976038" cy="205539"/>
            </a:xfrm>
            <a:custGeom>
              <a:avLst/>
              <a:gdLst/>
              <a:ahLst/>
              <a:cxnLst/>
              <a:rect l="l" t="t" r="r" b="b"/>
              <a:pathLst>
                <a:path w="50377" h="5240" extrusionOk="0">
                  <a:moveTo>
                    <a:pt x="1" y="1"/>
                  </a:moveTo>
                  <a:lnTo>
                    <a:pt x="1" y="5239"/>
                  </a:lnTo>
                  <a:lnTo>
                    <a:pt x="50377" y="5239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3624277" y="1120022"/>
              <a:ext cx="38401" cy="38362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477" y="978"/>
                  </a:cubicBezTo>
                  <a:cubicBezTo>
                    <a:pt x="753" y="978"/>
                    <a:pt x="978" y="752"/>
                    <a:pt x="978" y="502"/>
                  </a:cubicBezTo>
                  <a:cubicBezTo>
                    <a:pt x="978" y="226"/>
                    <a:pt x="753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3685235" y="1120022"/>
              <a:ext cx="38401" cy="38362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477" y="978"/>
                  </a:cubicBezTo>
                  <a:cubicBezTo>
                    <a:pt x="753" y="978"/>
                    <a:pt x="978" y="752"/>
                    <a:pt x="978" y="502"/>
                  </a:cubicBezTo>
                  <a:cubicBezTo>
                    <a:pt x="978" y="226"/>
                    <a:pt x="753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3746193" y="1120022"/>
              <a:ext cx="38401" cy="38362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477" y="978"/>
                  </a:cubicBezTo>
                  <a:cubicBezTo>
                    <a:pt x="753" y="978"/>
                    <a:pt x="978" y="752"/>
                    <a:pt x="978" y="502"/>
                  </a:cubicBezTo>
                  <a:cubicBezTo>
                    <a:pt x="978" y="226"/>
                    <a:pt x="753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3807151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7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3868109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502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502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3966410" y="1125161"/>
              <a:ext cx="61975" cy="19456"/>
            </a:xfrm>
            <a:custGeom>
              <a:avLst/>
              <a:gdLst/>
              <a:ahLst/>
              <a:cxnLst/>
              <a:rect l="l" t="t" r="r" b="b"/>
              <a:pathLst>
                <a:path w="1580" h="496" extrusionOk="0">
                  <a:moveTo>
                    <a:pt x="800" y="1"/>
                  </a:moveTo>
                  <a:cubicBezTo>
                    <a:pt x="508" y="1"/>
                    <a:pt x="214" y="107"/>
                    <a:pt x="1" y="321"/>
                  </a:cubicBezTo>
                  <a:lnTo>
                    <a:pt x="176" y="496"/>
                  </a:lnTo>
                  <a:cubicBezTo>
                    <a:pt x="352" y="333"/>
                    <a:pt x="577" y="252"/>
                    <a:pt x="803" y="252"/>
                  </a:cubicBezTo>
                  <a:cubicBezTo>
                    <a:pt x="1028" y="252"/>
                    <a:pt x="1254" y="333"/>
                    <a:pt x="1429" y="496"/>
                  </a:cubicBezTo>
                  <a:lnTo>
                    <a:pt x="1580" y="321"/>
                  </a:lnTo>
                  <a:cubicBezTo>
                    <a:pt x="1379" y="107"/>
                    <a:pt x="1091" y="1"/>
                    <a:pt x="800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3952642" y="1105273"/>
              <a:ext cx="90492" cy="25614"/>
            </a:xfrm>
            <a:custGeom>
              <a:avLst/>
              <a:gdLst/>
              <a:ahLst/>
              <a:cxnLst/>
              <a:rect l="l" t="t" r="r" b="b"/>
              <a:pathLst>
                <a:path w="2307" h="653" extrusionOk="0">
                  <a:moveTo>
                    <a:pt x="1154" y="0"/>
                  </a:moveTo>
                  <a:cubicBezTo>
                    <a:pt x="728" y="0"/>
                    <a:pt x="302" y="151"/>
                    <a:pt x="1" y="477"/>
                  </a:cubicBezTo>
                  <a:lnTo>
                    <a:pt x="176" y="652"/>
                  </a:lnTo>
                  <a:cubicBezTo>
                    <a:pt x="427" y="376"/>
                    <a:pt x="778" y="226"/>
                    <a:pt x="1154" y="226"/>
                  </a:cubicBezTo>
                  <a:cubicBezTo>
                    <a:pt x="1530" y="226"/>
                    <a:pt x="1855" y="376"/>
                    <a:pt x="2131" y="652"/>
                  </a:cubicBezTo>
                  <a:lnTo>
                    <a:pt x="2307" y="477"/>
                  </a:lnTo>
                  <a:cubicBezTo>
                    <a:pt x="1981" y="151"/>
                    <a:pt x="1580" y="0"/>
                    <a:pt x="1154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3983121" y="1148539"/>
              <a:ext cx="28556" cy="19691"/>
            </a:xfrm>
            <a:custGeom>
              <a:avLst/>
              <a:gdLst/>
              <a:ahLst/>
              <a:cxnLst/>
              <a:rect l="l" t="t" r="r" b="b"/>
              <a:pathLst>
                <a:path w="728" h="502" extrusionOk="0">
                  <a:moveTo>
                    <a:pt x="377" y="0"/>
                  </a:moveTo>
                  <a:cubicBezTo>
                    <a:pt x="226" y="0"/>
                    <a:pt x="101" y="50"/>
                    <a:pt x="1" y="151"/>
                  </a:cubicBezTo>
                  <a:lnTo>
                    <a:pt x="377" y="501"/>
                  </a:lnTo>
                  <a:lnTo>
                    <a:pt x="728" y="151"/>
                  </a:lnTo>
                  <a:cubicBezTo>
                    <a:pt x="652" y="50"/>
                    <a:pt x="527" y="0"/>
                    <a:pt x="3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5073420" y="1118061"/>
              <a:ext cx="42324" cy="42285"/>
            </a:xfrm>
            <a:custGeom>
              <a:avLst/>
              <a:gdLst/>
              <a:ahLst/>
              <a:cxnLst/>
              <a:rect l="l" t="t" r="r" b="b"/>
              <a:pathLst>
                <a:path w="1079" h="1078" extrusionOk="0">
                  <a:moveTo>
                    <a:pt x="0" y="0"/>
                  </a:moveTo>
                  <a:lnTo>
                    <a:pt x="0" y="1078"/>
                  </a:lnTo>
                  <a:lnTo>
                    <a:pt x="1078" y="1078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5067536" y="1113118"/>
              <a:ext cx="106182" cy="52169"/>
            </a:xfrm>
            <a:custGeom>
              <a:avLst/>
              <a:gdLst/>
              <a:ahLst/>
              <a:cxnLst/>
              <a:rect l="l" t="t" r="r" b="b"/>
              <a:pathLst>
                <a:path w="2707" h="1330" extrusionOk="0">
                  <a:moveTo>
                    <a:pt x="2406" y="277"/>
                  </a:moveTo>
                  <a:lnTo>
                    <a:pt x="2406" y="1054"/>
                  </a:lnTo>
                  <a:lnTo>
                    <a:pt x="276" y="1054"/>
                  </a:lnTo>
                  <a:lnTo>
                    <a:pt x="276" y="277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2707" y="1329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167799" y="1125906"/>
              <a:ext cx="11846" cy="26595"/>
            </a:xfrm>
            <a:custGeom>
              <a:avLst/>
              <a:gdLst/>
              <a:ahLst/>
              <a:cxnLst/>
              <a:rect l="l" t="t" r="r" b="b"/>
              <a:pathLst>
                <a:path w="302" h="678" extrusionOk="0">
                  <a:moveTo>
                    <a:pt x="0" y="1"/>
                  </a:moveTo>
                  <a:lnTo>
                    <a:pt x="0" y="677"/>
                  </a:lnTo>
                  <a:lnTo>
                    <a:pt x="301" y="67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5235621" y="1108215"/>
              <a:ext cx="20711" cy="52130"/>
            </a:xfrm>
            <a:custGeom>
              <a:avLst/>
              <a:gdLst/>
              <a:ahLst/>
              <a:cxnLst/>
              <a:rect l="l" t="t" r="r" b="b"/>
              <a:pathLst>
                <a:path w="528" h="1329" extrusionOk="0">
                  <a:moveTo>
                    <a:pt x="502" y="1"/>
                  </a:moveTo>
                  <a:lnTo>
                    <a:pt x="1" y="201"/>
                  </a:lnTo>
                  <a:lnTo>
                    <a:pt x="1" y="377"/>
                  </a:lnTo>
                  <a:lnTo>
                    <a:pt x="327" y="276"/>
                  </a:lnTo>
                  <a:lnTo>
                    <a:pt x="327" y="1329"/>
                  </a:lnTo>
                  <a:lnTo>
                    <a:pt x="527" y="1329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5273985" y="1108215"/>
              <a:ext cx="35420" cy="52130"/>
            </a:xfrm>
            <a:custGeom>
              <a:avLst/>
              <a:gdLst/>
              <a:ahLst/>
              <a:cxnLst/>
              <a:rect l="l" t="t" r="r" b="b"/>
              <a:pathLst>
                <a:path w="903" h="1329" extrusionOk="0">
                  <a:moveTo>
                    <a:pt x="426" y="1"/>
                  </a:moveTo>
                  <a:cubicBezTo>
                    <a:pt x="351" y="1"/>
                    <a:pt x="276" y="26"/>
                    <a:pt x="201" y="51"/>
                  </a:cubicBezTo>
                  <a:cubicBezTo>
                    <a:pt x="126" y="76"/>
                    <a:pt x="75" y="126"/>
                    <a:pt x="50" y="201"/>
                  </a:cubicBezTo>
                  <a:cubicBezTo>
                    <a:pt x="0" y="251"/>
                    <a:pt x="0" y="326"/>
                    <a:pt x="0" y="427"/>
                  </a:cubicBezTo>
                  <a:lnTo>
                    <a:pt x="201" y="427"/>
                  </a:lnTo>
                  <a:cubicBezTo>
                    <a:pt x="201" y="352"/>
                    <a:pt x="226" y="276"/>
                    <a:pt x="276" y="226"/>
                  </a:cubicBezTo>
                  <a:cubicBezTo>
                    <a:pt x="301" y="201"/>
                    <a:pt x="351" y="176"/>
                    <a:pt x="426" y="176"/>
                  </a:cubicBezTo>
                  <a:cubicBezTo>
                    <a:pt x="501" y="176"/>
                    <a:pt x="552" y="201"/>
                    <a:pt x="577" y="226"/>
                  </a:cubicBezTo>
                  <a:cubicBezTo>
                    <a:pt x="602" y="276"/>
                    <a:pt x="627" y="326"/>
                    <a:pt x="627" y="377"/>
                  </a:cubicBezTo>
                  <a:cubicBezTo>
                    <a:pt x="627" y="427"/>
                    <a:pt x="627" y="477"/>
                    <a:pt x="577" y="527"/>
                  </a:cubicBezTo>
                  <a:cubicBezTo>
                    <a:pt x="552" y="577"/>
                    <a:pt x="527" y="627"/>
                    <a:pt x="451" y="702"/>
                  </a:cubicBezTo>
                  <a:lnTo>
                    <a:pt x="25" y="1179"/>
                  </a:lnTo>
                  <a:lnTo>
                    <a:pt x="25" y="1329"/>
                  </a:lnTo>
                  <a:lnTo>
                    <a:pt x="903" y="1329"/>
                  </a:lnTo>
                  <a:lnTo>
                    <a:pt x="903" y="1154"/>
                  </a:lnTo>
                  <a:lnTo>
                    <a:pt x="301" y="1154"/>
                  </a:lnTo>
                  <a:lnTo>
                    <a:pt x="602" y="803"/>
                  </a:lnTo>
                  <a:cubicBezTo>
                    <a:pt x="702" y="727"/>
                    <a:pt x="752" y="627"/>
                    <a:pt x="802" y="577"/>
                  </a:cubicBezTo>
                  <a:cubicBezTo>
                    <a:pt x="827" y="502"/>
                    <a:pt x="852" y="427"/>
                    <a:pt x="852" y="352"/>
                  </a:cubicBezTo>
                  <a:cubicBezTo>
                    <a:pt x="852" y="251"/>
                    <a:pt x="802" y="151"/>
                    <a:pt x="727" y="101"/>
                  </a:cubicBezTo>
                  <a:cubicBezTo>
                    <a:pt x="652" y="26"/>
                    <a:pt x="552" y="1"/>
                    <a:pt x="426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5316232" y="1121003"/>
              <a:ext cx="10865" cy="40363"/>
            </a:xfrm>
            <a:custGeom>
              <a:avLst/>
              <a:gdLst/>
              <a:ahLst/>
              <a:cxnLst/>
              <a:rect l="l" t="t" r="r" b="b"/>
              <a:pathLst>
                <a:path w="277" h="1029" extrusionOk="0">
                  <a:moveTo>
                    <a:pt x="126" y="0"/>
                  </a:moveTo>
                  <a:cubicBezTo>
                    <a:pt x="101" y="0"/>
                    <a:pt x="76" y="26"/>
                    <a:pt x="51" y="51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51"/>
                    <a:pt x="26" y="201"/>
                    <a:pt x="51" y="226"/>
                  </a:cubicBezTo>
                  <a:cubicBezTo>
                    <a:pt x="76" y="226"/>
                    <a:pt x="101" y="251"/>
                    <a:pt x="126" y="251"/>
                  </a:cubicBezTo>
                  <a:cubicBezTo>
                    <a:pt x="176" y="251"/>
                    <a:pt x="201" y="226"/>
                    <a:pt x="227" y="226"/>
                  </a:cubicBezTo>
                  <a:cubicBezTo>
                    <a:pt x="252" y="201"/>
                    <a:pt x="277" y="151"/>
                    <a:pt x="277" y="126"/>
                  </a:cubicBezTo>
                  <a:cubicBezTo>
                    <a:pt x="277" y="101"/>
                    <a:pt x="252" y="76"/>
                    <a:pt x="227" y="51"/>
                  </a:cubicBezTo>
                  <a:cubicBezTo>
                    <a:pt x="201" y="26"/>
                    <a:pt x="176" y="0"/>
                    <a:pt x="126" y="0"/>
                  </a:cubicBezTo>
                  <a:close/>
                  <a:moveTo>
                    <a:pt x="126" y="777"/>
                  </a:moveTo>
                  <a:cubicBezTo>
                    <a:pt x="101" y="777"/>
                    <a:pt x="76" y="777"/>
                    <a:pt x="51" y="802"/>
                  </a:cubicBezTo>
                  <a:cubicBezTo>
                    <a:pt x="26" y="828"/>
                    <a:pt x="1" y="853"/>
                    <a:pt x="1" y="903"/>
                  </a:cubicBezTo>
                  <a:cubicBezTo>
                    <a:pt x="1" y="928"/>
                    <a:pt x="26" y="953"/>
                    <a:pt x="51" y="978"/>
                  </a:cubicBezTo>
                  <a:cubicBezTo>
                    <a:pt x="76" y="1003"/>
                    <a:pt x="101" y="1028"/>
                    <a:pt x="126" y="1028"/>
                  </a:cubicBezTo>
                  <a:cubicBezTo>
                    <a:pt x="176" y="1028"/>
                    <a:pt x="201" y="1003"/>
                    <a:pt x="227" y="978"/>
                  </a:cubicBezTo>
                  <a:cubicBezTo>
                    <a:pt x="252" y="953"/>
                    <a:pt x="277" y="928"/>
                    <a:pt x="277" y="903"/>
                  </a:cubicBezTo>
                  <a:cubicBezTo>
                    <a:pt x="277" y="853"/>
                    <a:pt x="252" y="828"/>
                    <a:pt x="227" y="802"/>
                  </a:cubicBezTo>
                  <a:cubicBezTo>
                    <a:pt x="201" y="777"/>
                    <a:pt x="176" y="777"/>
                    <a:pt x="126" y="777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5332981" y="1109196"/>
              <a:ext cx="37381" cy="51149"/>
            </a:xfrm>
            <a:custGeom>
              <a:avLst/>
              <a:gdLst/>
              <a:ahLst/>
              <a:cxnLst/>
              <a:rect l="l" t="t" r="r" b="b"/>
              <a:pathLst>
                <a:path w="953" h="1304" extrusionOk="0">
                  <a:moveTo>
                    <a:pt x="576" y="276"/>
                  </a:moveTo>
                  <a:lnTo>
                    <a:pt x="576" y="828"/>
                  </a:lnTo>
                  <a:lnTo>
                    <a:pt x="226" y="828"/>
                  </a:lnTo>
                  <a:lnTo>
                    <a:pt x="551" y="327"/>
                  </a:lnTo>
                  <a:lnTo>
                    <a:pt x="576" y="276"/>
                  </a:lnTo>
                  <a:close/>
                  <a:moveTo>
                    <a:pt x="576" y="1"/>
                  </a:moveTo>
                  <a:lnTo>
                    <a:pt x="0" y="878"/>
                  </a:lnTo>
                  <a:lnTo>
                    <a:pt x="0" y="1003"/>
                  </a:lnTo>
                  <a:lnTo>
                    <a:pt x="576" y="1003"/>
                  </a:lnTo>
                  <a:lnTo>
                    <a:pt x="576" y="1304"/>
                  </a:lnTo>
                  <a:lnTo>
                    <a:pt x="802" y="1304"/>
                  </a:lnTo>
                  <a:lnTo>
                    <a:pt x="802" y="1003"/>
                  </a:lnTo>
                  <a:lnTo>
                    <a:pt x="952" y="1003"/>
                  </a:lnTo>
                  <a:lnTo>
                    <a:pt x="952" y="828"/>
                  </a:lnTo>
                  <a:lnTo>
                    <a:pt x="802" y="828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5377190" y="1109196"/>
              <a:ext cx="33459" cy="52169"/>
            </a:xfrm>
            <a:custGeom>
              <a:avLst/>
              <a:gdLst/>
              <a:ahLst/>
              <a:cxnLst/>
              <a:rect l="l" t="t" r="r" b="b"/>
              <a:pathLst>
                <a:path w="853" h="1330" extrusionOk="0">
                  <a:moveTo>
                    <a:pt x="101" y="1"/>
                  </a:moveTo>
                  <a:lnTo>
                    <a:pt x="51" y="652"/>
                  </a:lnTo>
                  <a:lnTo>
                    <a:pt x="226" y="702"/>
                  </a:lnTo>
                  <a:cubicBezTo>
                    <a:pt x="251" y="677"/>
                    <a:pt x="277" y="652"/>
                    <a:pt x="302" y="627"/>
                  </a:cubicBezTo>
                  <a:lnTo>
                    <a:pt x="402" y="627"/>
                  </a:lnTo>
                  <a:cubicBezTo>
                    <a:pt x="477" y="627"/>
                    <a:pt x="527" y="652"/>
                    <a:pt x="577" y="677"/>
                  </a:cubicBezTo>
                  <a:cubicBezTo>
                    <a:pt x="627" y="728"/>
                    <a:pt x="652" y="803"/>
                    <a:pt x="652" y="878"/>
                  </a:cubicBezTo>
                  <a:cubicBezTo>
                    <a:pt x="652" y="953"/>
                    <a:pt x="627" y="1028"/>
                    <a:pt x="577" y="1078"/>
                  </a:cubicBezTo>
                  <a:cubicBezTo>
                    <a:pt x="552" y="1129"/>
                    <a:pt x="502" y="1154"/>
                    <a:pt x="427" y="1154"/>
                  </a:cubicBezTo>
                  <a:cubicBezTo>
                    <a:pt x="377" y="1154"/>
                    <a:pt x="327" y="1129"/>
                    <a:pt x="277" y="1103"/>
                  </a:cubicBezTo>
                  <a:cubicBezTo>
                    <a:pt x="251" y="1053"/>
                    <a:pt x="226" y="1003"/>
                    <a:pt x="201" y="953"/>
                  </a:cubicBezTo>
                  <a:lnTo>
                    <a:pt x="1" y="953"/>
                  </a:lnTo>
                  <a:cubicBezTo>
                    <a:pt x="1" y="1053"/>
                    <a:pt x="51" y="1154"/>
                    <a:pt x="126" y="1229"/>
                  </a:cubicBezTo>
                  <a:cubicBezTo>
                    <a:pt x="201" y="1279"/>
                    <a:pt x="302" y="1329"/>
                    <a:pt x="427" y="1329"/>
                  </a:cubicBezTo>
                  <a:cubicBezTo>
                    <a:pt x="552" y="1329"/>
                    <a:pt x="678" y="1279"/>
                    <a:pt x="753" y="1204"/>
                  </a:cubicBezTo>
                  <a:cubicBezTo>
                    <a:pt x="828" y="1129"/>
                    <a:pt x="853" y="1028"/>
                    <a:pt x="853" y="878"/>
                  </a:cubicBezTo>
                  <a:cubicBezTo>
                    <a:pt x="853" y="753"/>
                    <a:pt x="828" y="652"/>
                    <a:pt x="753" y="552"/>
                  </a:cubicBezTo>
                  <a:cubicBezTo>
                    <a:pt x="678" y="477"/>
                    <a:pt x="577" y="452"/>
                    <a:pt x="452" y="452"/>
                  </a:cubicBezTo>
                  <a:cubicBezTo>
                    <a:pt x="377" y="452"/>
                    <a:pt x="327" y="452"/>
                    <a:pt x="251" y="502"/>
                  </a:cubicBezTo>
                  <a:lnTo>
                    <a:pt x="302" y="176"/>
                  </a:lnTo>
                  <a:lnTo>
                    <a:pt x="828" y="176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4899411" y="1137713"/>
              <a:ext cx="16749" cy="27575"/>
            </a:xfrm>
            <a:custGeom>
              <a:avLst/>
              <a:gdLst/>
              <a:ahLst/>
              <a:cxnLst/>
              <a:rect l="l" t="t" r="r" b="b"/>
              <a:pathLst>
                <a:path w="427" h="703" extrusionOk="0">
                  <a:moveTo>
                    <a:pt x="0" y="1"/>
                  </a:moveTo>
                  <a:lnTo>
                    <a:pt x="0" y="702"/>
                  </a:lnTo>
                  <a:lnTo>
                    <a:pt x="426" y="70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4926948" y="1124925"/>
              <a:ext cx="16749" cy="40363"/>
            </a:xfrm>
            <a:custGeom>
              <a:avLst/>
              <a:gdLst/>
              <a:ahLst/>
              <a:cxnLst/>
              <a:rect l="l" t="t" r="r" b="b"/>
              <a:pathLst>
                <a:path w="427" h="1029" extrusionOk="0">
                  <a:moveTo>
                    <a:pt x="0" y="1"/>
                  </a:moveTo>
                  <a:lnTo>
                    <a:pt x="0" y="1028"/>
                  </a:lnTo>
                  <a:lnTo>
                    <a:pt x="426" y="102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4954446" y="1112138"/>
              <a:ext cx="16749" cy="53150"/>
            </a:xfrm>
            <a:custGeom>
              <a:avLst/>
              <a:gdLst/>
              <a:ahLst/>
              <a:cxnLst/>
              <a:rect l="l" t="t" r="r" b="b"/>
              <a:pathLst>
                <a:path w="427" h="1355" extrusionOk="0">
                  <a:moveTo>
                    <a:pt x="1" y="1"/>
                  </a:moveTo>
                  <a:lnTo>
                    <a:pt x="1" y="1354"/>
                  </a:lnTo>
                  <a:lnTo>
                    <a:pt x="427" y="135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4981983" y="1099389"/>
              <a:ext cx="16749" cy="65898"/>
            </a:xfrm>
            <a:custGeom>
              <a:avLst/>
              <a:gdLst/>
              <a:ahLst/>
              <a:cxnLst/>
              <a:rect l="l" t="t" r="r" b="b"/>
              <a:pathLst>
                <a:path w="427" h="1680" extrusionOk="0">
                  <a:moveTo>
                    <a:pt x="1" y="0"/>
                  </a:moveTo>
                  <a:lnTo>
                    <a:pt x="1" y="1679"/>
                  </a:lnTo>
                  <a:lnTo>
                    <a:pt x="427" y="1679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8"/>
          <p:cNvGrpSpPr/>
          <p:nvPr/>
        </p:nvGrpSpPr>
        <p:grpSpPr>
          <a:xfrm>
            <a:off x="1373416" y="1035450"/>
            <a:ext cx="1976038" cy="3492006"/>
            <a:chOff x="1376875" y="1035450"/>
            <a:chExt cx="1976038" cy="3492006"/>
          </a:xfrm>
        </p:grpSpPr>
        <p:sp>
          <p:nvSpPr>
            <p:cNvPr id="431" name="Google Shape;431;p18"/>
            <p:cNvSpPr/>
            <p:nvPr/>
          </p:nvSpPr>
          <p:spPr>
            <a:xfrm>
              <a:off x="1376875" y="1035450"/>
              <a:ext cx="1976038" cy="3492006"/>
            </a:xfrm>
            <a:custGeom>
              <a:avLst/>
              <a:gdLst/>
              <a:ahLst/>
              <a:cxnLst/>
              <a:rect l="l" t="t" r="r" b="b"/>
              <a:pathLst>
                <a:path w="50377" h="89025" extrusionOk="0">
                  <a:moveTo>
                    <a:pt x="0" y="1"/>
                  </a:moveTo>
                  <a:lnTo>
                    <a:pt x="0" y="89024"/>
                  </a:lnTo>
                  <a:lnTo>
                    <a:pt x="50377" y="8902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1376875" y="1035450"/>
              <a:ext cx="1976038" cy="600731"/>
            </a:xfrm>
            <a:custGeom>
              <a:avLst/>
              <a:gdLst/>
              <a:ahLst/>
              <a:cxnLst/>
              <a:rect l="l" t="t" r="r" b="b"/>
              <a:pathLst>
                <a:path w="50377" h="15315" extrusionOk="0">
                  <a:moveTo>
                    <a:pt x="0" y="1"/>
                  </a:moveTo>
                  <a:lnTo>
                    <a:pt x="0" y="15314"/>
                  </a:lnTo>
                  <a:lnTo>
                    <a:pt x="50377" y="1531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1376875" y="1035450"/>
              <a:ext cx="1976038" cy="205539"/>
            </a:xfrm>
            <a:custGeom>
              <a:avLst/>
              <a:gdLst/>
              <a:ahLst/>
              <a:cxnLst/>
              <a:rect l="l" t="t" r="r" b="b"/>
              <a:pathLst>
                <a:path w="50377" h="5240" extrusionOk="0">
                  <a:moveTo>
                    <a:pt x="0" y="1"/>
                  </a:moveTo>
                  <a:lnTo>
                    <a:pt x="0" y="5239"/>
                  </a:lnTo>
                  <a:lnTo>
                    <a:pt x="50377" y="5239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1459447" y="1120022"/>
              <a:ext cx="38401" cy="38362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01" y="0"/>
                    <a:pt x="1" y="226"/>
                    <a:pt x="1" y="502"/>
                  </a:cubicBezTo>
                  <a:cubicBezTo>
                    <a:pt x="1" y="752"/>
                    <a:pt x="201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1520405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7" y="0"/>
                  </a:moveTo>
                  <a:cubicBezTo>
                    <a:pt x="201" y="0"/>
                    <a:pt x="1" y="226"/>
                    <a:pt x="1" y="502"/>
                  </a:cubicBezTo>
                  <a:cubicBezTo>
                    <a:pt x="1" y="752"/>
                    <a:pt x="201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1581363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7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1642321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6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6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6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1703279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6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6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6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1801580" y="1125161"/>
              <a:ext cx="61976" cy="19456"/>
            </a:xfrm>
            <a:custGeom>
              <a:avLst/>
              <a:gdLst/>
              <a:ahLst/>
              <a:cxnLst/>
              <a:rect l="l" t="t" r="r" b="b"/>
              <a:pathLst>
                <a:path w="1580" h="496" extrusionOk="0">
                  <a:moveTo>
                    <a:pt x="799" y="1"/>
                  </a:moveTo>
                  <a:cubicBezTo>
                    <a:pt x="508" y="1"/>
                    <a:pt x="213" y="107"/>
                    <a:pt x="0" y="321"/>
                  </a:cubicBezTo>
                  <a:lnTo>
                    <a:pt x="176" y="496"/>
                  </a:lnTo>
                  <a:cubicBezTo>
                    <a:pt x="339" y="333"/>
                    <a:pt x="564" y="252"/>
                    <a:pt x="790" y="252"/>
                  </a:cubicBezTo>
                  <a:cubicBezTo>
                    <a:pt x="1016" y="252"/>
                    <a:pt x="1241" y="333"/>
                    <a:pt x="1404" y="496"/>
                  </a:cubicBezTo>
                  <a:lnTo>
                    <a:pt x="1579" y="321"/>
                  </a:lnTo>
                  <a:cubicBezTo>
                    <a:pt x="1379" y="107"/>
                    <a:pt x="1091" y="1"/>
                    <a:pt x="799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1787812" y="1105273"/>
              <a:ext cx="90492" cy="25614"/>
            </a:xfrm>
            <a:custGeom>
              <a:avLst/>
              <a:gdLst/>
              <a:ahLst/>
              <a:cxnLst/>
              <a:rect l="l" t="t" r="r" b="b"/>
              <a:pathLst>
                <a:path w="2307" h="653" extrusionOk="0">
                  <a:moveTo>
                    <a:pt x="1153" y="0"/>
                  </a:moveTo>
                  <a:cubicBezTo>
                    <a:pt x="727" y="0"/>
                    <a:pt x="301" y="151"/>
                    <a:pt x="1" y="477"/>
                  </a:cubicBezTo>
                  <a:lnTo>
                    <a:pt x="176" y="652"/>
                  </a:lnTo>
                  <a:cubicBezTo>
                    <a:pt x="427" y="376"/>
                    <a:pt x="778" y="226"/>
                    <a:pt x="1153" y="226"/>
                  </a:cubicBezTo>
                  <a:cubicBezTo>
                    <a:pt x="1529" y="226"/>
                    <a:pt x="1855" y="376"/>
                    <a:pt x="2131" y="652"/>
                  </a:cubicBezTo>
                  <a:lnTo>
                    <a:pt x="2306" y="477"/>
                  </a:lnTo>
                  <a:cubicBezTo>
                    <a:pt x="1981" y="151"/>
                    <a:pt x="1580" y="0"/>
                    <a:pt x="1153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818291" y="1148539"/>
              <a:ext cx="28556" cy="19691"/>
            </a:xfrm>
            <a:custGeom>
              <a:avLst/>
              <a:gdLst/>
              <a:ahLst/>
              <a:cxnLst/>
              <a:rect l="l" t="t" r="r" b="b"/>
              <a:pathLst>
                <a:path w="728" h="502" extrusionOk="0">
                  <a:moveTo>
                    <a:pt x="376" y="0"/>
                  </a:moveTo>
                  <a:cubicBezTo>
                    <a:pt x="226" y="0"/>
                    <a:pt x="101" y="50"/>
                    <a:pt x="1" y="151"/>
                  </a:cubicBezTo>
                  <a:lnTo>
                    <a:pt x="376" y="501"/>
                  </a:lnTo>
                  <a:lnTo>
                    <a:pt x="727" y="151"/>
                  </a:lnTo>
                  <a:cubicBezTo>
                    <a:pt x="652" y="50"/>
                    <a:pt x="527" y="0"/>
                    <a:pt x="376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2908590" y="1118061"/>
              <a:ext cx="42285" cy="42285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0" y="0"/>
                  </a:moveTo>
                  <a:lnTo>
                    <a:pt x="0" y="1078"/>
                  </a:lnTo>
                  <a:lnTo>
                    <a:pt x="1078" y="1078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2902667" y="1113118"/>
              <a:ext cx="106221" cy="52169"/>
            </a:xfrm>
            <a:custGeom>
              <a:avLst/>
              <a:gdLst/>
              <a:ahLst/>
              <a:cxnLst/>
              <a:rect l="l" t="t" r="r" b="b"/>
              <a:pathLst>
                <a:path w="2708" h="1330" extrusionOk="0">
                  <a:moveTo>
                    <a:pt x="2407" y="277"/>
                  </a:moveTo>
                  <a:lnTo>
                    <a:pt x="2407" y="1054"/>
                  </a:lnTo>
                  <a:lnTo>
                    <a:pt x="276" y="1054"/>
                  </a:lnTo>
                  <a:lnTo>
                    <a:pt x="276" y="277"/>
                  </a:lnTo>
                  <a:close/>
                  <a:moveTo>
                    <a:pt x="1" y="1"/>
                  </a:moveTo>
                  <a:lnTo>
                    <a:pt x="1" y="1329"/>
                  </a:lnTo>
                  <a:lnTo>
                    <a:pt x="2708" y="1329"/>
                  </a:lnTo>
                  <a:lnTo>
                    <a:pt x="2708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002969" y="1125906"/>
              <a:ext cx="11807" cy="26595"/>
            </a:xfrm>
            <a:custGeom>
              <a:avLst/>
              <a:gdLst/>
              <a:ahLst/>
              <a:cxnLst/>
              <a:rect l="l" t="t" r="r" b="b"/>
              <a:pathLst>
                <a:path w="301" h="678" extrusionOk="0">
                  <a:moveTo>
                    <a:pt x="0" y="1"/>
                  </a:moveTo>
                  <a:lnTo>
                    <a:pt x="0" y="677"/>
                  </a:lnTo>
                  <a:lnTo>
                    <a:pt x="301" y="67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3070791" y="1108215"/>
              <a:ext cx="20672" cy="52130"/>
            </a:xfrm>
            <a:custGeom>
              <a:avLst/>
              <a:gdLst/>
              <a:ahLst/>
              <a:cxnLst/>
              <a:rect l="l" t="t" r="r" b="b"/>
              <a:pathLst>
                <a:path w="527" h="1329" extrusionOk="0">
                  <a:moveTo>
                    <a:pt x="502" y="1"/>
                  </a:moveTo>
                  <a:lnTo>
                    <a:pt x="1" y="201"/>
                  </a:lnTo>
                  <a:lnTo>
                    <a:pt x="1" y="377"/>
                  </a:lnTo>
                  <a:lnTo>
                    <a:pt x="326" y="276"/>
                  </a:lnTo>
                  <a:lnTo>
                    <a:pt x="326" y="1329"/>
                  </a:lnTo>
                  <a:lnTo>
                    <a:pt x="527" y="1329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3109116" y="1108215"/>
              <a:ext cx="35459" cy="52130"/>
            </a:xfrm>
            <a:custGeom>
              <a:avLst/>
              <a:gdLst/>
              <a:ahLst/>
              <a:cxnLst/>
              <a:rect l="l" t="t" r="r" b="b"/>
              <a:pathLst>
                <a:path w="904" h="1329" extrusionOk="0">
                  <a:moveTo>
                    <a:pt x="427" y="1"/>
                  </a:moveTo>
                  <a:cubicBezTo>
                    <a:pt x="352" y="1"/>
                    <a:pt x="277" y="26"/>
                    <a:pt x="201" y="51"/>
                  </a:cubicBezTo>
                  <a:cubicBezTo>
                    <a:pt x="126" y="76"/>
                    <a:pt x="76" y="126"/>
                    <a:pt x="51" y="201"/>
                  </a:cubicBezTo>
                  <a:cubicBezTo>
                    <a:pt x="1" y="251"/>
                    <a:pt x="1" y="326"/>
                    <a:pt x="1" y="427"/>
                  </a:cubicBezTo>
                  <a:lnTo>
                    <a:pt x="201" y="427"/>
                  </a:lnTo>
                  <a:cubicBezTo>
                    <a:pt x="201" y="352"/>
                    <a:pt x="227" y="276"/>
                    <a:pt x="277" y="226"/>
                  </a:cubicBezTo>
                  <a:cubicBezTo>
                    <a:pt x="302" y="201"/>
                    <a:pt x="352" y="176"/>
                    <a:pt x="427" y="176"/>
                  </a:cubicBezTo>
                  <a:cubicBezTo>
                    <a:pt x="502" y="176"/>
                    <a:pt x="552" y="201"/>
                    <a:pt x="577" y="226"/>
                  </a:cubicBezTo>
                  <a:cubicBezTo>
                    <a:pt x="602" y="276"/>
                    <a:pt x="628" y="326"/>
                    <a:pt x="628" y="377"/>
                  </a:cubicBezTo>
                  <a:cubicBezTo>
                    <a:pt x="628" y="427"/>
                    <a:pt x="602" y="477"/>
                    <a:pt x="577" y="527"/>
                  </a:cubicBezTo>
                  <a:cubicBezTo>
                    <a:pt x="552" y="577"/>
                    <a:pt x="527" y="627"/>
                    <a:pt x="452" y="702"/>
                  </a:cubicBezTo>
                  <a:lnTo>
                    <a:pt x="26" y="1179"/>
                  </a:lnTo>
                  <a:lnTo>
                    <a:pt x="26" y="1329"/>
                  </a:lnTo>
                  <a:lnTo>
                    <a:pt x="903" y="1329"/>
                  </a:lnTo>
                  <a:lnTo>
                    <a:pt x="903" y="1154"/>
                  </a:lnTo>
                  <a:lnTo>
                    <a:pt x="277" y="1154"/>
                  </a:lnTo>
                  <a:lnTo>
                    <a:pt x="602" y="803"/>
                  </a:lnTo>
                  <a:cubicBezTo>
                    <a:pt x="703" y="727"/>
                    <a:pt x="753" y="627"/>
                    <a:pt x="803" y="577"/>
                  </a:cubicBezTo>
                  <a:cubicBezTo>
                    <a:pt x="828" y="502"/>
                    <a:pt x="853" y="427"/>
                    <a:pt x="853" y="352"/>
                  </a:cubicBezTo>
                  <a:cubicBezTo>
                    <a:pt x="853" y="251"/>
                    <a:pt x="803" y="151"/>
                    <a:pt x="728" y="101"/>
                  </a:cubicBezTo>
                  <a:cubicBezTo>
                    <a:pt x="653" y="26"/>
                    <a:pt x="552" y="1"/>
                    <a:pt x="427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151402" y="1121003"/>
              <a:ext cx="10865" cy="40363"/>
            </a:xfrm>
            <a:custGeom>
              <a:avLst/>
              <a:gdLst/>
              <a:ahLst/>
              <a:cxnLst/>
              <a:rect l="l" t="t" r="r" b="b"/>
              <a:pathLst>
                <a:path w="277" h="1029" extrusionOk="0">
                  <a:moveTo>
                    <a:pt x="126" y="0"/>
                  </a:moveTo>
                  <a:cubicBezTo>
                    <a:pt x="101" y="0"/>
                    <a:pt x="76" y="26"/>
                    <a:pt x="51" y="51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51"/>
                    <a:pt x="26" y="201"/>
                    <a:pt x="51" y="226"/>
                  </a:cubicBezTo>
                  <a:cubicBezTo>
                    <a:pt x="76" y="226"/>
                    <a:pt x="101" y="251"/>
                    <a:pt x="126" y="251"/>
                  </a:cubicBezTo>
                  <a:cubicBezTo>
                    <a:pt x="176" y="251"/>
                    <a:pt x="201" y="226"/>
                    <a:pt x="226" y="226"/>
                  </a:cubicBezTo>
                  <a:cubicBezTo>
                    <a:pt x="251" y="201"/>
                    <a:pt x="276" y="151"/>
                    <a:pt x="276" y="126"/>
                  </a:cubicBezTo>
                  <a:cubicBezTo>
                    <a:pt x="276" y="101"/>
                    <a:pt x="251" y="76"/>
                    <a:pt x="226" y="51"/>
                  </a:cubicBezTo>
                  <a:cubicBezTo>
                    <a:pt x="201" y="26"/>
                    <a:pt x="176" y="0"/>
                    <a:pt x="126" y="0"/>
                  </a:cubicBezTo>
                  <a:close/>
                  <a:moveTo>
                    <a:pt x="126" y="777"/>
                  </a:moveTo>
                  <a:cubicBezTo>
                    <a:pt x="101" y="777"/>
                    <a:pt x="76" y="777"/>
                    <a:pt x="51" y="802"/>
                  </a:cubicBezTo>
                  <a:cubicBezTo>
                    <a:pt x="26" y="828"/>
                    <a:pt x="1" y="853"/>
                    <a:pt x="1" y="903"/>
                  </a:cubicBezTo>
                  <a:cubicBezTo>
                    <a:pt x="1" y="928"/>
                    <a:pt x="26" y="953"/>
                    <a:pt x="51" y="978"/>
                  </a:cubicBezTo>
                  <a:cubicBezTo>
                    <a:pt x="76" y="1003"/>
                    <a:pt x="101" y="1028"/>
                    <a:pt x="126" y="1028"/>
                  </a:cubicBezTo>
                  <a:cubicBezTo>
                    <a:pt x="176" y="1028"/>
                    <a:pt x="201" y="1003"/>
                    <a:pt x="226" y="978"/>
                  </a:cubicBezTo>
                  <a:cubicBezTo>
                    <a:pt x="251" y="953"/>
                    <a:pt x="276" y="928"/>
                    <a:pt x="276" y="903"/>
                  </a:cubicBezTo>
                  <a:cubicBezTo>
                    <a:pt x="276" y="853"/>
                    <a:pt x="251" y="828"/>
                    <a:pt x="226" y="802"/>
                  </a:cubicBezTo>
                  <a:cubicBezTo>
                    <a:pt x="201" y="777"/>
                    <a:pt x="176" y="777"/>
                    <a:pt x="126" y="777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168112" y="1109196"/>
              <a:ext cx="37421" cy="51149"/>
            </a:xfrm>
            <a:custGeom>
              <a:avLst/>
              <a:gdLst/>
              <a:ahLst/>
              <a:cxnLst/>
              <a:rect l="l" t="t" r="r" b="b"/>
              <a:pathLst>
                <a:path w="954" h="1304" extrusionOk="0">
                  <a:moveTo>
                    <a:pt x="577" y="276"/>
                  </a:moveTo>
                  <a:lnTo>
                    <a:pt x="577" y="828"/>
                  </a:lnTo>
                  <a:lnTo>
                    <a:pt x="226" y="828"/>
                  </a:lnTo>
                  <a:lnTo>
                    <a:pt x="552" y="327"/>
                  </a:lnTo>
                  <a:lnTo>
                    <a:pt x="577" y="276"/>
                  </a:lnTo>
                  <a:close/>
                  <a:moveTo>
                    <a:pt x="577" y="1"/>
                  </a:moveTo>
                  <a:lnTo>
                    <a:pt x="1" y="878"/>
                  </a:lnTo>
                  <a:lnTo>
                    <a:pt x="1" y="1003"/>
                  </a:lnTo>
                  <a:lnTo>
                    <a:pt x="577" y="1003"/>
                  </a:lnTo>
                  <a:lnTo>
                    <a:pt x="577" y="1304"/>
                  </a:lnTo>
                  <a:lnTo>
                    <a:pt x="803" y="1304"/>
                  </a:lnTo>
                  <a:lnTo>
                    <a:pt x="803" y="1003"/>
                  </a:lnTo>
                  <a:lnTo>
                    <a:pt x="953" y="1003"/>
                  </a:lnTo>
                  <a:lnTo>
                    <a:pt x="953" y="828"/>
                  </a:lnTo>
                  <a:lnTo>
                    <a:pt x="803" y="828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212360" y="1109196"/>
              <a:ext cx="33459" cy="52169"/>
            </a:xfrm>
            <a:custGeom>
              <a:avLst/>
              <a:gdLst/>
              <a:ahLst/>
              <a:cxnLst/>
              <a:rect l="l" t="t" r="r" b="b"/>
              <a:pathLst>
                <a:path w="853" h="1330" extrusionOk="0">
                  <a:moveTo>
                    <a:pt x="101" y="1"/>
                  </a:moveTo>
                  <a:lnTo>
                    <a:pt x="26" y="652"/>
                  </a:lnTo>
                  <a:lnTo>
                    <a:pt x="201" y="702"/>
                  </a:lnTo>
                  <a:cubicBezTo>
                    <a:pt x="251" y="677"/>
                    <a:pt x="276" y="652"/>
                    <a:pt x="301" y="627"/>
                  </a:cubicBezTo>
                  <a:lnTo>
                    <a:pt x="402" y="627"/>
                  </a:lnTo>
                  <a:cubicBezTo>
                    <a:pt x="477" y="627"/>
                    <a:pt x="527" y="652"/>
                    <a:pt x="577" y="677"/>
                  </a:cubicBezTo>
                  <a:cubicBezTo>
                    <a:pt x="627" y="728"/>
                    <a:pt x="627" y="803"/>
                    <a:pt x="627" y="878"/>
                  </a:cubicBezTo>
                  <a:cubicBezTo>
                    <a:pt x="627" y="953"/>
                    <a:pt x="627" y="1028"/>
                    <a:pt x="577" y="1078"/>
                  </a:cubicBezTo>
                  <a:cubicBezTo>
                    <a:pt x="552" y="1129"/>
                    <a:pt x="502" y="1154"/>
                    <a:pt x="427" y="1154"/>
                  </a:cubicBezTo>
                  <a:cubicBezTo>
                    <a:pt x="377" y="1154"/>
                    <a:pt x="326" y="1129"/>
                    <a:pt x="276" y="1103"/>
                  </a:cubicBezTo>
                  <a:cubicBezTo>
                    <a:pt x="251" y="1053"/>
                    <a:pt x="226" y="1003"/>
                    <a:pt x="201" y="953"/>
                  </a:cubicBezTo>
                  <a:lnTo>
                    <a:pt x="1" y="953"/>
                  </a:lnTo>
                  <a:cubicBezTo>
                    <a:pt x="1" y="1053"/>
                    <a:pt x="51" y="1154"/>
                    <a:pt x="126" y="1229"/>
                  </a:cubicBezTo>
                  <a:cubicBezTo>
                    <a:pt x="201" y="1279"/>
                    <a:pt x="301" y="1329"/>
                    <a:pt x="427" y="1329"/>
                  </a:cubicBezTo>
                  <a:cubicBezTo>
                    <a:pt x="552" y="1329"/>
                    <a:pt x="677" y="1279"/>
                    <a:pt x="752" y="1204"/>
                  </a:cubicBezTo>
                  <a:cubicBezTo>
                    <a:pt x="828" y="1129"/>
                    <a:pt x="853" y="1028"/>
                    <a:pt x="853" y="878"/>
                  </a:cubicBezTo>
                  <a:cubicBezTo>
                    <a:pt x="853" y="753"/>
                    <a:pt x="828" y="652"/>
                    <a:pt x="752" y="552"/>
                  </a:cubicBezTo>
                  <a:cubicBezTo>
                    <a:pt x="677" y="477"/>
                    <a:pt x="577" y="452"/>
                    <a:pt x="452" y="452"/>
                  </a:cubicBezTo>
                  <a:cubicBezTo>
                    <a:pt x="377" y="452"/>
                    <a:pt x="326" y="452"/>
                    <a:pt x="251" y="502"/>
                  </a:cubicBezTo>
                  <a:lnTo>
                    <a:pt x="301" y="176"/>
                  </a:lnTo>
                  <a:lnTo>
                    <a:pt x="828" y="176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2734582" y="1137713"/>
              <a:ext cx="16749" cy="27575"/>
            </a:xfrm>
            <a:custGeom>
              <a:avLst/>
              <a:gdLst/>
              <a:ahLst/>
              <a:cxnLst/>
              <a:rect l="l" t="t" r="r" b="b"/>
              <a:pathLst>
                <a:path w="427" h="703" extrusionOk="0">
                  <a:moveTo>
                    <a:pt x="0" y="1"/>
                  </a:moveTo>
                  <a:lnTo>
                    <a:pt x="0" y="702"/>
                  </a:lnTo>
                  <a:lnTo>
                    <a:pt x="426" y="70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2762079" y="1124925"/>
              <a:ext cx="16749" cy="40363"/>
            </a:xfrm>
            <a:custGeom>
              <a:avLst/>
              <a:gdLst/>
              <a:ahLst/>
              <a:cxnLst/>
              <a:rect l="l" t="t" r="r" b="b"/>
              <a:pathLst>
                <a:path w="42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427" y="10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2789616" y="1112138"/>
              <a:ext cx="16749" cy="53150"/>
            </a:xfrm>
            <a:custGeom>
              <a:avLst/>
              <a:gdLst/>
              <a:ahLst/>
              <a:cxnLst/>
              <a:rect l="l" t="t" r="r" b="b"/>
              <a:pathLst>
                <a:path w="427" h="1355" extrusionOk="0">
                  <a:moveTo>
                    <a:pt x="1" y="1"/>
                  </a:moveTo>
                  <a:lnTo>
                    <a:pt x="1" y="1354"/>
                  </a:lnTo>
                  <a:lnTo>
                    <a:pt x="427" y="135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2817153" y="1099389"/>
              <a:ext cx="16749" cy="65898"/>
            </a:xfrm>
            <a:custGeom>
              <a:avLst/>
              <a:gdLst/>
              <a:ahLst/>
              <a:cxnLst/>
              <a:rect l="l" t="t" r="r" b="b"/>
              <a:pathLst>
                <a:path w="427" h="1680" extrusionOk="0">
                  <a:moveTo>
                    <a:pt x="0" y="0"/>
                  </a:moveTo>
                  <a:lnTo>
                    <a:pt x="0" y="1679"/>
                  </a:lnTo>
                  <a:lnTo>
                    <a:pt x="426" y="167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18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Авторизация</a:t>
            </a:r>
          </a:p>
        </p:txBody>
      </p:sp>
      <p:sp>
        <p:nvSpPr>
          <p:cNvPr id="455" name="Google Shape;455;p18"/>
          <p:cNvSpPr/>
          <p:nvPr/>
        </p:nvSpPr>
        <p:spPr>
          <a:xfrm>
            <a:off x="3690167" y="1352045"/>
            <a:ext cx="73782" cy="147486"/>
          </a:xfrm>
          <a:custGeom>
            <a:avLst/>
            <a:gdLst/>
            <a:ahLst/>
            <a:cxnLst/>
            <a:rect l="l" t="t" r="r" b="b"/>
            <a:pathLst>
              <a:path w="1881" h="3760" fill="none" extrusionOk="0">
                <a:moveTo>
                  <a:pt x="1880" y="3760"/>
                </a:moveTo>
                <a:lnTo>
                  <a:pt x="0" y="1880"/>
                </a:lnTo>
                <a:lnTo>
                  <a:pt x="1880" y="0"/>
                </a:lnTo>
              </a:path>
            </a:pathLst>
          </a:cu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18"/>
          <p:cNvGrpSpPr/>
          <p:nvPr/>
        </p:nvGrpSpPr>
        <p:grpSpPr>
          <a:xfrm>
            <a:off x="5408678" y="1343180"/>
            <a:ext cx="31498" cy="165220"/>
            <a:chOff x="5366402" y="1343180"/>
            <a:chExt cx="31498" cy="165220"/>
          </a:xfrm>
        </p:grpSpPr>
        <p:sp>
          <p:nvSpPr>
            <p:cNvPr id="457" name="Google Shape;457;p18"/>
            <p:cNvSpPr/>
            <p:nvPr/>
          </p:nvSpPr>
          <p:spPr>
            <a:xfrm>
              <a:off x="5366402" y="1343180"/>
              <a:ext cx="31498" cy="30517"/>
            </a:xfrm>
            <a:custGeom>
              <a:avLst/>
              <a:gdLst/>
              <a:ahLst/>
              <a:cxnLst/>
              <a:rect l="l" t="t" r="r" b="b"/>
              <a:pathLst>
                <a:path w="803" h="778" extrusionOk="0">
                  <a:moveTo>
                    <a:pt x="401" y="1"/>
                  </a:moveTo>
                  <a:cubicBezTo>
                    <a:pt x="176" y="1"/>
                    <a:pt x="0" y="176"/>
                    <a:pt x="0" y="402"/>
                  </a:cubicBezTo>
                  <a:cubicBezTo>
                    <a:pt x="0" y="602"/>
                    <a:pt x="176" y="778"/>
                    <a:pt x="401" y="778"/>
                  </a:cubicBezTo>
                  <a:cubicBezTo>
                    <a:pt x="627" y="778"/>
                    <a:pt x="802" y="602"/>
                    <a:pt x="802" y="402"/>
                  </a:cubicBezTo>
                  <a:cubicBezTo>
                    <a:pt x="802" y="176"/>
                    <a:pt x="627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5366402" y="1410022"/>
              <a:ext cx="31498" cy="31498"/>
            </a:xfrm>
            <a:custGeom>
              <a:avLst/>
              <a:gdLst/>
              <a:ahLst/>
              <a:cxnLst/>
              <a:rect l="l" t="t" r="r" b="b"/>
              <a:pathLst>
                <a:path w="803" h="803" extrusionOk="0">
                  <a:moveTo>
                    <a:pt x="401" y="1"/>
                  </a:moveTo>
                  <a:cubicBezTo>
                    <a:pt x="176" y="1"/>
                    <a:pt x="0" y="176"/>
                    <a:pt x="0" y="402"/>
                  </a:cubicBezTo>
                  <a:cubicBezTo>
                    <a:pt x="0" y="627"/>
                    <a:pt x="176" y="803"/>
                    <a:pt x="401" y="803"/>
                  </a:cubicBezTo>
                  <a:cubicBezTo>
                    <a:pt x="627" y="803"/>
                    <a:pt x="802" y="627"/>
                    <a:pt x="802" y="402"/>
                  </a:cubicBezTo>
                  <a:cubicBezTo>
                    <a:pt x="802" y="176"/>
                    <a:pt x="627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5366402" y="1477883"/>
              <a:ext cx="31498" cy="30517"/>
            </a:xfrm>
            <a:custGeom>
              <a:avLst/>
              <a:gdLst/>
              <a:ahLst/>
              <a:cxnLst/>
              <a:rect l="l" t="t" r="r" b="b"/>
              <a:pathLst>
                <a:path w="803" h="778" extrusionOk="0">
                  <a:moveTo>
                    <a:pt x="401" y="0"/>
                  </a:moveTo>
                  <a:cubicBezTo>
                    <a:pt x="176" y="0"/>
                    <a:pt x="0" y="176"/>
                    <a:pt x="0" y="376"/>
                  </a:cubicBezTo>
                  <a:cubicBezTo>
                    <a:pt x="0" y="602"/>
                    <a:pt x="176" y="777"/>
                    <a:pt x="401" y="777"/>
                  </a:cubicBezTo>
                  <a:cubicBezTo>
                    <a:pt x="627" y="777"/>
                    <a:pt x="802" y="602"/>
                    <a:pt x="802" y="376"/>
                  </a:cubicBezTo>
                  <a:cubicBezTo>
                    <a:pt x="802" y="176"/>
                    <a:pt x="627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18"/>
          <p:cNvSpPr/>
          <p:nvPr/>
        </p:nvSpPr>
        <p:spPr>
          <a:xfrm>
            <a:off x="1373416" y="2533737"/>
            <a:ext cx="394250" cy="1993768"/>
          </a:xfrm>
          <a:custGeom>
            <a:avLst/>
            <a:gdLst/>
            <a:ahLst/>
            <a:cxnLst/>
            <a:rect l="l" t="t" r="r" b="b"/>
            <a:pathLst>
              <a:path w="10051" h="50829" extrusionOk="0">
                <a:moveTo>
                  <a:pt x="0" y="1"/>
                </a:moveTo>
                <a:lnTo>
                  <a:pt x="0" y="50828"/>
                </a:lnTo>
                <a:lnTo>
                  <a:pt x="10051" y="50828"/>
                </a:lnTo>
                <a:lnTo>
                  <a:pt x="1005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8"/>
          <p:cNvSpPr/>
          <p:nvPr/>
        </p:nvSpPr>
        <p:spPr>
          <a:xfrm>
            <a:off x="1373416" y="1636161"/>
            <a:ext cx="394250" cy="548601"/>
          </a:xfrm>
          <a:custGeom>
            <a:avLst/>
            <a:gdLst/>
            <a:ahLst/>
            <a:cxnLst/>
            <a:rect l="l" t="t" r="r" b="b"/>
            <a:pathLst>
              <a:path w="10051" h="13986" extrusionOk="0">
                <a:moveTo>
                  <a:pt x="0" y="0"/>
                </a:moveTo>
                <a:lnTo>
                  <a:pt x="0" y="13985"/>
                </a:lnTo>
                <a:lnTo>
                  <a:pt x="10051" y="13985"/>
                </a:lnTo>
                <a:lnTo>
                  <a:pt x="1005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8"/>
          <p:cNvSpPr/>
          <p:nvPr/>
        </p:nvSpPr>
        <p:spPr>
          <a:xfrm>
            <a:off x="1479602" y="1352045"/>
            <a:ext cx="73743" cy="147486"/>
          </a:xfrm>
          <a:custGeom>
            <a:avLst/>
            <a:gdLst/>
            <a:ahLst/>
            <a:cxnLst/>
            <a:rect l="l" t="t" r="r" b="b"/>
            <a:pathLst>
              <a:path w="1880" h="3760" fill="none" extrusionOk="0">
                <a:moveTo>
                  <a:pt x="1880" y="3760"/>
                </a:moveTo>
                <a:lnTo>
                  <a:pt x="0" y="1880"/>
                </a:lnTo>
                <a:lnTo>
                  <a:pt x="1880" y="0"/>
                </a:lnTo>
              </a:path>
            </a:pathLst>
          </a:cu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18"/>
          <p:cNvGrpSpPr/>
          <p:nvPr/>
        </p:nvGrpSpPr>
        <p:grpSpPr>
          <a:xfrm>
            <a:off x="3198074" y="1343180"/>
            <a:ext cx="31498" cy="165220"/>
            <a:chOff x="3201533" y="1343180"/>
            <a:chExt cx="31498" cy="165220"/>
          </a:xfrm>
        </p:grpSpPr>
        <p:sp>
          <p:nvSpPr>
            <p:cNvPr id="464" name="Google Shape;464;p18"/>
            <p:cNvSpPr/>
            <p:nvPr/>
          </p:nvSpPr>
          <p:spPr>
            <a:xfrm>
              <a:off x="3201533" y="1343180"/>
              <a:ext cx="31498" cy="30517"/>
            </a:xfrm>
            <a:custGeom>
              <a:avLst/>
              <a:gdLst/>
              <a:ahLst/>
              <a:cxnLst/>
              <a:rect l="l" t="t" r="r" b="b"/>
              <a:pathLst>
                <a:path w="803" h="778" extrusionOk="0">
                  <a:moveTo>
                    <a:pt x="402" y="1"/>
                  </a:moveTo>
                  <a:cubicBezTo>
                    <a:pt x="176" y="1"/>
                    <a:pt x="1" y="176"/>
                    <a:pt x="1" y="402"/>
                  </a:cubicBezTo>
                  <a:cubicBezTo>
                    <a:pt x="1" y="602"/>
                    <a:pt x="176" y="778"/>
                    <a:pt x="402" y="778"/>
                  </a:cubicBezTo>
                  <a:cubicBezTo>
                    <a:pt x="627" y="778"/>
                    <a:pt x="803" y="602"/>
                    <a:pt x="803" y="402"/>
                  </a:cubicBezTo>
                  <a:cubicBezTo>
                    <a:pt x="803" y="176"/>
                    <a:pt x="627" y="1"/>
                    <a:pt x="4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3201533" y="1410022"/>
              <a:ext cx="31498" cy="31498"/>
            </a:xfrm>
            <a:custGeom>
              <a:avLst/>
              <a:gdLst/>
              <a:ahLst/>
              <a:cxnLst/>
              <a:rect l="l" t="t" r="r" b="b"/>
              <a:pathLst>
                <a:path w="803" h="803" extrusionOk="0">
                  <a:moveTo>
                    <a:pt x="402" y="1"/>
                  </a:moveTo>
                  <a:cubicBezTo>
                    <a:pt x="176" y="1"/>
                    <a:pt x="1" y="176"/>
                    <a:pt x="1" y="402"/>
                  </a:cubicBezTo>
                  <a:cubicBezTo>
                    <a:pt x="1" y="627"/>
                    <a:pt x="176" y="803"/>
                    <a:pt x="402" y="803"/>
                  </a:cubicBezTo>
                  <a:cubicBezTo>
                    <a:pt x="627" y="803"/>
                    <a:pt x="803" y="627"/>
                    <a:pt x="803" y="402"/>
                  </a:cubicBezTo>
                  <a:cubicBezTo>
                    <a:pt x="803" y="176"/>
                    <a:pt x="627" y="1"/>
                    <a:pt x="4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3201533" y="1477883"/>
              <a:ext cx="31498" cy="30517"/>
            </a:xfrm>
            <a:custGeom>
              <a:avLst/>
              <a:gdLst/>
              <a:ahLst/>
              <a:cxnLst/>
              <a:rect l="l" t="t" r="r" b="b"/>
              <a:pathLst>
                <a:path w="803" h="778" extrusionOk="0">
                  <a:moveTo>
                    <a:pt x="402" y="0"/>
                  </a:moveTo>
                  <a:cubicBezTo>
                    <a:pt x="176" y="0"/>
                    <a:pt x="1" y="176"/>
                    <a:pt x="1" y="376"/>
                  </a:cubicBezTo>
                  <a:cubicBezTo>
                    <a:pt x="1" y="602"/>
                    <a:pt x="176" y="777"/>
                    <a:pt x="402" y="777"/>
                  </a:cubicBezTo>
                  <a:cubicBezTo>
                    <a:pt x="627" y="777"/>
                    <a:pt x="803" y="602"/>
                    <a:pt x="803" y="376"/>
                  </a:cubicBezTo>
                  <a:cubicBezTo>
                    <a:pt x="803" y="176"/>
                    <a:pt x="627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18"/>
          <p:cNvSpPr/>
          <p:nvPr/>
        </p:nvSpPr>
        <p:spPr>
          <a:xfrm>
            <a:off x="1500236" y="2285003"/>
            <a:ext cx="156351" cy="149486"/>
          </a:xfrm>
          <a:custGeom>
            <a:avLst/>
            <a:gdLst/>
            <a:ahLst/>
            <a:cxnLst/>
            <a:rect l="l" t="t" r="r" b="b"/>
            <a:pathLst>
              <a:path w="3986" h="3811" fill="none" extrusionOk="0">
                <a:moveTo>
                  <a:pt x="1980" y="1"/>
                </a:moveTo>
                <a:lnTo>
                  <a:pt x="2607" y="1254"/>
                </a:lnTo>
                <a:lnTo>
                  <a:pt x="3985" y="1454"/>
                </a:lnTo>
                <a:lnTo>
                  <a:pt x="2983" y="2432"/>
                </a:lnTo>
                <a:lnTo>
                  <a:pt x="3234" y="3810"/>
                </a:lnTo>
                <a:lnTo>
                  <a:pt x="1980" y="3159"/>
                </a:lnTo>
                <a:lnTo>
                  <a:pt x="752" y="3810"/>
                </a:lnTo>
                <a:lnTo>
                  <a:pt x="1003" y="2432"/>
                </a:lnTo>
                <a:lnTo>
                  <a:pt x="0" y="1454"/>
                </a:lnTo>
                <a:lnTo>
                  <a:pt x="1379" y="1254"/>
                </a:lnTo>
                <a:close/>
              </a:path>
            </a:pathLst>
          </a:custGeom>
          <a:noFill/>
          <a:ln w="106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18"/>
          <p:cNvGrpSpPr/>
          <p:nvPr/>
        </p:nvGrpSpPr>
        <p:grpSpPr>
          <a:xfrm>
            <a:off x="1511125" y="2694099"/>
            <a:ext cx="134706" cy="169148"/>
            <a:chOff x="1360288" y="2808069"/>
            <a:chExt cx="141335" cy="177471"/>
          </a:xfrm>
        </p:grpSpPr>
        <p:sp>
          <p:nvSpPr>
            <p:cNvPr id="469" name="Google Shape;469;p18"/>
            <p:cNvSpPr/>
            <p:nvPr/>
          </p:nvSpPr>
          <p:spPr>
            <a:xfrm>
              <a:off x="1360288" y="2808069"/>
              <a:ext cx="141335" cy="177471"/>
            </a:xfrm>
            <a:custGeom>
              <a:avLst/>
              <a:gdLst/>
              <a:ahLst/>
              <a:cxnLst/>
              <a:rect l="l" t="t" r="r" b="b"/>
              <a:pathLst>
                <a:path w="3434" h="4312" fill="none" extrusionOk="0">
                  <a:moveTo>
                    <a:pt x="3434" y="4312"/>
                  </a:moveTo>
                  <a:lnTo>
                    <a:pt x="0" y="4312"/>
                  </a:lnTo>
                  <a:lnTo>
                    <a:pt x="0" y="1"/>
                  </a:lnTo>
                  <a:lnTo>
                    <a:pt x="3434" y="1"/>
                  </a:lnTo>
                  <a:close/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1392269" y="2859681"/>
              <a:ext cx="77376" cy="41"/>
            </a:xfrm>
            <a:custGeom>
              <a:avLst/>
              <a:gdLst/>
              <a:ahLst/>
              <a:cxnLst/>
              <a:rect l="l" t="t" r="r" b="b"/>
              <a:pathLst>
                <a:path w="1880" h="1" fill="none" extrusionOk="0">
                  <a:moveTo>
                    <a:pt x="0" y="0"/>
                  </a:moveTo>
                  <a:lnTo>
                    <a:pt x="1880" y="0"/>
                  </a:lnTo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1392269" y="2896806"/>
              <a:ext cx="77376" cy="41"/>
            </a:xfrm>
            <a:custGeom>
              <a:avLst/>
              <a:gdLst/>
              <a:ahLst/>
              <a:cxnLst/>
              <a:rect l="l" t="t" r="r" b="b"/>
              <a:pathLst>
                <a:path w="1880" h="1" fill="none" extrusionOk="0">
                  <a:moveTo>
                    <a:pt x="0" y="0"/>
                  </a:moveTo>
                  <a:lnTo>
                    <a:pt x="1880" y="0"/>
                  </a:lnTo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1392269" y="2933931"/>
              <a:ext cx="77376" cy="41"/>
            </a:xfrm>
            <a:custGeom>
              <a:avLst/>
              <a:gdLst/>
              <a:ahLst/>
              <a:cxnLst/>
              <a:rect l="l" t="t" r="r" b="b"/>
              <a:pathLst>
                <a:path w="1880" h="1" fill="none" extrusionOk="0">
                  <a:moveTo>
                    <a:pt x="0" y="1"/>
                  </a:moveTo>
                  <a:lnTo>
                    <a:pt x="1880" y="1"/>
                  </a:lnTo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8"/>
          <p:cNvGrpSpPr/>
          <p:nvPr/>
        </p:nvGrpSpPr>
        <p:grpSpPr>
          <a:xfrm>
            <a:off x="1504221" y="3127687"/>
            <a:ext cx="148514" cy="139652"/>
            <a:chOff x="1353045" y="3262992"/>
            <a:chExt cx="155822" cy="146524"/>
          </a:xfrm>
        </p:grpSpPr>
        <p:sp>
          <p:nvSpPr>
            <p:cNvPr id="474" name="Google Shape;474;p18"/>
            <p:cNvSpPr/>
            <p:nvPr/>
          </p:nvSpPr>
          <p:spPr>
            <a:xfrm>
              <a:off x="1353045" y="3262992"/>
              <a:ext cx="155822" cy="146521"/>
            </a:xfrm>
            <a:custGeom>
              <a:avLst/>
              <a:gdLst/>
              <a:ahLst/>
              <a:cxnLst/>
              <a:rect l="l" t="t" r="r" b="b"/>
              <a:pathLst>
                <a:path w="3786" h="3560" fill="none" extrusionOk="0">
                  <a:moveTo>
                    <a:pt x="2582" y="1204"/>
                  </a:moveTo>
                  <a:lnTo>
                    <a:pt x="2582" y="1"/>
                  </a:lnTo>
                  <a:lnTo>
                    <a:pt x="1154" y="1"/>
                  </a:lnTo>
                  <a:lnTo>
                    <a:pt x="1154" y="1204"/>
                  </a:lnTo>
                  <a:lnTo>
                    <a:pt x="1" y="1204"/>
                  </a:lnTo>
                  <a:lnTo>
                    <a:pt x="1880" y="3560"/>
                  </a:lnTo>
                  <a:lnTo>
                    <a:pt x="3785" y="1204"/>
                  </a:lnTo>
                  <a:close/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1354073" y="3409475"/>
              <a:ext cx="152735" cy="41"/>
            </a:xfrm>
            <a:custGeom>
              <a:avLst/>
              <a:gdLst/>
              <a:ahLst/>
              <a:cxnLst/>
              <a:rect l="l" t="t" r="r" b="b"/>
              <a:pathLst>
                <a:path w="3711" h="1" fill="none" extrusionOk="0">
                  <a:moveTo>
                    <a:pt x="1" y="1"/>
                  </a:moveTo>
                  <a:lnTo>
                    <a:pt x="3710" y="1"/>
                  </a:lnTo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" name="Google Shape;476;p18"/>
          <p:cNvSpPr/>
          <p:nvPr/>
        </p:nvSpPr>
        <p:spPr>
          <a:xfrm>
            <a:off x="1498274" y="3949452"/>
            <a:ext cx="160273" cy="173061"/>
          </a:xfrm>
          <a:custGeom>
            <a:avLst/>
            <a:gdLst/>
            <a:ahLst/>
            <a:cxnLst/>
            <a:rect l="l" t="t" r="r" b="b"/>
            <a:pathLst>
              <a:path w="4086" h="4412" fill="none" extrusionOk="0">
                <a:moveTo>
                  <a:pt x="2482" y="2757"/>
                </a:moveTo>
                <a:cubicBezTo>
                  <a:pt x="2431" y="2782"/>
                  <a:pt x="2381" y="2807"/>
                  <a:pt x="2381" y="2807"/>
                </a:cubicBezTo>
                <a:cubicBezTo>
                  <a:pt x="2381" y="2807"/>
                  <a:pt x="2356" y="2832"/>
                  <a:pt x="2281" y="2857"/>
                </a:cubicBezTo>
                <a:cubicBezTo>
                  <a:pt x="2231" y="2882"/>
                  <a:pt x="2131" y="2907"/>
                  <a:pt x="2030" y="2907"/>
                </a:cubicBezTo>
                <a:cubicBezTo>
                  <a:pt x="1955" y="2907"/>
                  <a:pt x="1855" y="2882"/>
                  <a:pt x="1805" y="2857"/>
                </a:cubicBezTo>
                <a:cubicBezTo>
                  <a:pt x="1730" y="2832"/>
                  <a:pt x="1680" y="2807"/>
                  <a:pt x="1680" y="2807"/>
                </a:cubicBezTo>
                <a:cubicBezTo>
                  <a:pt x="1680" y="2807"/>
                  <a:pt x="1654" y="2782"/>
                  <a:pt x="1604" y="2757"/>
                </a:cubicBezTo>
                <a:cubicBezTo>
                  <a:pt x="1529" y="2707"/>
                  <a:pt x="1479" y="2632"/>
                  <a:pt x="1429" y="2557"/>
                </a:cubicBezTo>
                <a:cubicBezTo>
                  <a:pt x="1379" y="2481"/>
                  <a:pt x="1354" y="2381"/>
                  <a:pt x="1354" y="2306"/>
                </a:cubicBezTo>
                <a:cubicBezTo>
                  <a:pt x="1329" y="2281"/>
                  <a:pt x="1329" y="2256"/>
                  <a:pt x="1329" y="2231"/>
                </a:cubicBezTo>
                <a:cubicBezTo>
                  <a:pt x="1329" y="2206"/>
                  <a:pt x="1329" y="2206"/>
                  <a:pt x="1329" y="2206"/>
                </a:cubicBezTo>
                <a:cubicBezTo>
                  <a:pt x="1329" y="2206"/>
                  <a:pt x="1329" y="2181"/>
                  <a:pt x="1329" y="2181"/>
                </a:cubicBezTo>
                <a:cubicBezTo>
                  <a:pt x="1329" y="2156"/>
                  <a:pt x="1329" y="2130"/>
                  <a:pt x="1354" y="2080"/>
                </a:cubicBezTo>
                <a:cubicBezTo>
                  <a:pt x="1354" y="2030"/>
                  <a:pt x="1379" y="1930"/>
                  <a:pt x="1429" y="1855"/>
                </a:cubicBezTo>
                <a:cubicBezTo>
                  <a:pt x="1479" y="1780"/>
                  <a:pt x="1529" y="1704"/>
                  <a:pt x="1604" y="1654"/>
                </a:cubicBezTo>
                <a:cubicBezTo>
                  <a:pt x="1654" y="1604"/>
                  <a:pt x="1680" y="1604"/>
                  <a:pt x="1680" y="1604"/>
                </a:cubicBezTo>
                <a:cubicBezTo>
                  <a:pt x="1680" y="1604"/>
                  <a:pt x="1730" y="1579"/>
                  <a:pt x="1805" y="1554"/>
                </a:cubicBezTo>
                <a:cubicBezTo>
                  <a:pt x="1855" y="1529"/>
                  <a:pt x="1955" y="1504"/>
                  <a:pt x="2030" y="1504"/>
                </a:cubicBezTo>
                <a:cubicBezTo>
                  <a:pt x="2131" y="1504"/>
                  <a:pt x="2231" y="1529"/>
                  <a:pt x="2281" y="1554"/>
                </a:cubicBezTo>
                <a:cubicBezTo>
                  <a:pt x="2356" y="1579"/>
                  <a:pt x="2381" y="1604"/>
                  <a:pt x="2381" y="1604"/>
                </a:cubicBezTo>
                <a:cubicBezTo>
                  <a:pt x="2381" y="1604"/>
                  <a:pt x="2431" y="1604"/>
                  <a:pt x="2482" y="1654"/>
                </a:cubicBezTo>
                <a:cubicBezTo>
                  <a:pt x="2532" y="1704"/>
                  <a:pt x="2607" y="1780"/>
                  <a:pt x="2657" y="1855"/>
                </a:cubicBezTo>
                <a:cubicBezTo>
                  <a:pt x="2707" y="1930"/>
                  <a:pt x="2732" y="2030"/>
                  <a:pt x="2732" y="2080"/>
                </a:cubicBezTo>
                <a:cubicBezTo>
                  <a:pt x="2732" y="2130"/>
                  <a:pt x="2732" y="2156"/>
                  <a:pt x="2732" y="2181"/>
                </a:cubicBezTo>
                <a:cubicBezTo>
                  <a:pt x="2732" y="2181"/>
                  <a:pt x="2732" y="2206"/>
                  <a:pt x="2732" y="2206"/>
                </a:cubicBezTo>
                <a:cubicBezTo>
                  <a:pt x="2732" y="2206"/>
                  <a:pt x="2732" y="2206"/>
                  <a:pt x="2732" y="2231"/>
                </a:cubicBezTo>
                <a:cubicBezTo>
                  <a:pt x="2732" y="2256"/>
                  <a:pt x="2732" y="2281"/>
                  <a:pt x="2732" y="2306"/>
                </a:cubicBezTo>
                <a:cubicBezTo>
                  <a:pt x="2732" y="2381"/>
                  <a:pt x="2707" y="2481"/>
                  <a:pt x="2657" y="2557"/>
                </a:cubicBezTo>
                <a:cubicBezTo>
                  <a:pt x="2607" y="2632"/>
                  <a:pt x="2532" y="2707"/>
                  <a:pt x="2482" y="2757"/>
                </a:cubicBezTo>
                <a:close/>
                <a:moveTo>
                  <a:pt x="3835" y="2707"/>
                </a:moveTo>
                <a:cubicBezTo>
                  <a:pt x="3760" y="2632"/>
                  <a:pt x="3710" y="2582"/>
                  <a:pt x="3659" y="2531"/>
                </a:cubicBezTo>
                <a:cubicBezTo>
                  <a:pt x="3659" y="2506"/>
                  <a:pt x="3659" y="2481"/>
                  <a:pt x="3659" y="2481"/>
                </a:cubicBezTo>
                <a:cubicBezTo>
                  <a:pt x="3685" y="2381"/>
                  <a:pt x="3685" y="2331"/>
                  <a:pt x="3685" y="2281"/>
                </a:cubicBezTo>
                <a:cubicBezTo>
                  <a:pt x="3685" y="2231"/>
                  <a:pt x="3685" y="2206"/>
                  <a:pt x="3685" y="2206"/>
                </a:cubicBezTo>
                <a:cubicBezTo>
                  <a:pt x="3685" y="2206"/>
                  <a:pt x="3685" y="2181"/>
                  <a:pt x="3685" y="2130"/>
                </a:cubicBezTo>
                <a:cubicBezTo>
                  <a:pt x="3685" y="2080"/>
                  <a:pt x="3685" y="2005"/>
                  <a:pt x="3659" y="1930"/>
                </a:cubicBezTo>
                <a:cubicBezTo>
                  <a:pt x="3659" y="1905"/>
                  <a:pt x="3659" y="1880"/>
                  <a:pt x="3659" y="1855"/>
                </a:cubicBezTo>
                <a:cubicBezTo>
                  <a:pt x="3710" y="1830"/>
                  <a:pt x="3760" y="1780"/>
                  <a:pt x="3835" y="1704"/>
                </a:cubicBezTo>
                <a:cubicBezTo>
                  <a:pt x="3910" y="1629"/>
                  <a:pt x="3960" y="1554"/>
                  <a:pt x="4010" y="1504"/>
                </a:cubicBezTo>
                <a:cubicBezTo>
                  <a:pt x="4060" y="1429"/>
                  <a:pt x="4086" y="1379"/>
                  <a:pt x="4086" y="1379"/>
                </a:cubicBezTo>
                <a:cubicBezTo>
                  <a:pt x="4086" y="1379"/>
                  <a:pt x="4086" y="1353"/>
                  <a:pt x="4035" y="1303"/>
                </a:cubicBezTo>
                <a:cubicBezTo>
                  <a:pt x="4010" y="1253"/>
                  <a:pt x="3985" y="1178"/>
                  <a:pt x="3935" y="1103"/>
                </a:cubicBezTo>
                <a:cubicBezTo>
                  <a:pt x="3860" y="952"/>
                  <a:pt x="3760" y="827"/>
                  <a:pt x="3760" y="827"/>
                </a:cubicBezTo>
                <a:cubicBezTo>
                  <a:pt x="3760" y="827"/>
                  <a:pt x="3710" y="827"/>
                  <a:pt x="3634" y="852"/>
                </a:cubicBezTo>
                <a:cubicBezTo>
                  <a:pt x="3559" y="852"/>
                  <a:pt x="3459" y="877"/>
                  <a:pt x="3359" y="902"/>
                </a:cubicBezTo>
                <a:cubicBezTo>
                  <a:pt x="3284" y="927"/>
                  <a:pt x="3208" y="952"/>
                  <a:pt x="3133" y="978"/>
                </a:cubicBezTo>
                <a:cubicBezTo>
                  <a:pt x="3108" y="952"/>
                  <a:pt x="3108" y="952"/>
                  <a:pt x="3083" y="927"/>
                </a:cubicBezTo>
                <a:cubicBezTo>
                  <a:pt x="2958" y="827"/>
                  <a:pt x="2857" y="777"/>
                  <a:pt x="2857" y="777"/>
                </a:cubicBezTo>
                <a:cubicBezTo>
                  <a:pt x="2857" y="777"/>
                  <a:pt x="2782" y="727"/>
                  <a:pt x="2632" y="652"/>
                </a:cubicBezTo>
                <a:cubicBezTo>
                  <a:pt x="2607" y="652"/>
                  <a:pt x="2582" y="652"/>
                  <a:pt x="2557" y="627"/>
                </a:cubicBezTo>
                <a:cubicBezTo>
                  <a:pt x="2557" y="577"/>
                  <a:pt x="2532" y="501"/>
                  <a:pt x="2507" y="401"/>
                </a:cubicBezTo>
                <a:cubicBezTo>
                  <a:pt x="2456" y="201"/>
                  <a:pt x="2356" y="25"/>
                  <a:pt x="2356" y="25"/>
                </a:cubicBezTo>
                <a:cubicBezTo>
                  <a:pt x="2356" y="25"/>
                  <a:pt x="2331" y="25"/>
                  <a:pt x="2256" y="0"/>
                </a:cubicBezTo>
                <a:cubicBezTo>
                  <a:pt x="2206" y="0"/>
                  <a:pt x="2131" y="0"/>
                  <a:pt x="2030" y="0"/>
                </a:cubicBezTo>
                <a:cubicBezTo>
                  <a:pt x="1955" y="0"/>
                  <a:pt x="1880" y="0"/>
                  <a:pt x="1830" y="0"/>
                </a:cubicBezTo>
                <a:cubicBezTo>
                  <a:pt x="1755" y="25"/>
                  <a:pt x="1730" y="25"/>
                  <a:pt x="1730" y="25"/>
                </a:cubicBezTo>
                <a:cubicBezTo>
                  <a:pt x="1730" y="25"/>
                  <a:pt x="1629" y="201"/>
                  <a:pt x="1579" y="401"/>
                </a:cubicBezTo>
                <a:cubicBezTo>
                  <a:pt x="1554" y="501"/>
                  <a:pt x="1529" y="577"/>
                  <a:pt x="1529" y="627"/>
                </a:cubicBezTo>
                <a:cubicBezTo>
                  <a:pt x="1504" y="652"/>
                  <a:pt x="1479" y="652"/>
                  <a:pt x="1454" y="652"/>
                </a:cubicBezTo>
                <a:cubicBezTo>
                  <a:pt x="1304" y="727"/>
                  <a:pt x="1228" y="777"/>
                  <a:pt x="1228" y="777"/>
                </a:cubicBezTo>
                <a:cubicBezTo>
                  <a:pt x="1228" y="777"/>
                  <a:pt x="1128" y="827"/>
                  <a:pt x="1003" y="927"/>
                </a:cubicBezTo>
                <a:cubicBezTo>
                  <a:pt x="978" y="952"/>
                  <a:pt x="953" y="952"/>
                  <a:pt x="953" y="978"/>
                </a:cubicBezTo>
                <a:cubicBezTo>
                  <a:pt x="878" y="952"/>
                  <a:pt x="802" y="927"/>
                  <a:pt x="727" y="902"/>
                </a:cubicBezTo>
                <a:cubicBezTo>
                  <a:pt x="627" y="877"/>
                  <a:pt x="527" y="852"/>
                  <a:pt x="451" y="852"/>
                </a:cubicBezTo>
                <a:cubicBezTo>
                  <a:pt x="376" y="827"/>
                  <a:pt x="326" y="827"/>
                  <a:pt x="326" y="827"/>
                </a:cubicBezTo>
                <a:cubicBezTo>
                  <a:pt x="326" y="827"/>
                  <a:pt x="226" y="952"/>
                  <a:pt x="126" y="1103"/>
                </a:cubicBezTo>
                <a:cubicBezTo>
                  <a:pt x="101" y="1178"/>
                  <a:pt x="50" y="1253"/>
                  <a:pt x="25" y="1303"/>
                </a:cubicBezTo>
                <a:cubicBezTo>
                  <a:pt x="0" y="1353"/>
                  <a:pt x="0" y="1379"/>
                  <a:pt x="0" y="1379"/>
                </a:cubicBezTo>
                <a:cubicBezTo>
                  <a:pt x="0" y="1379"/>
                  <a:pt x="25" y="1429"/>
                  <a:pt x="75" y="1504"/>
                </a:cubicBezTo>
                <a:cubicBezTo>
                  <a:pt x="126" y="1554"/>
                  <a:pt x="176" y="1629"/>
                  <a:pt x="251" y="1704"/>
                </a:cubicBezTo>
                <a:cubicBezTo>
                  <a:pt x="326" y="1780"/>
                  <a:pt x="376" y="1830"/>
                  <a:pt x="426" y="1855"/>
                </a:cubicBezTo>
                <a:cubicBezTo>
                  <a:pt x="426" y="1880"/>
                  <a:pt x="426" y="1905"/>
                  <a:pt x="426" y="1930"/>
                </a:cubicBezTo>
                <a:cubicBezTo>
                  <a:pt x="401" y="2005"/>
                  <a:pt x="401" y="2080"/>
                  <a:pt x="401" y="2130"/>
                </a:cubicBezTo>
                <a:cubicBezTo>
                  <a:pt x="401" y="2181"/>
                  <a:pt x="401" y="2206"/>
                  <a:pt x="401" y="2206"/>
                </a:cubicBezTo>
                <a:cubicBezTo>
                  <a:pt x="401" y="2206"/>
                  <a:pt x="401" y="2231"/>
                  <a:pt x="401" y="2281"/>
                </a:cubicBezTo>
                <a:cubicBezTo>
                  <a:pt x="401" y="2331"/>
                  <a:pt x="401" y="2381"/>
                  <a:pt x="426" y="2481"/>
                </a:cubicBezTo>
                <a:cubicBezTo>
                  <a:pt x="426" y="2481"/>
                  <a:pt x="426" y="2506"/>
                  <a:pt x="426" y="2531"/>
                </a:cubicBezTo>
                <a:cubicBezTo>
                  <a:pt x="376" y="2582"/>
                  <a:pt x="326" y="2632"/>
                  <a:pt x="251" y="2707"/>
                </a:cubicBezTo>
                <a:cubicBezTo>
                  <a:pt x="176" y="2757"/>
                  <a:pt x="126" y="2857"/>
                  <a:pt x="75" y="2907"/>
                </a:cubicBezTo>
                <a:cubicBezTo>
                  <a:pt x="25" y="2958"/>
                  <a:pt x="0" y="3008"/>
                  <a:pt x="0" y="3008"/>
                </a:cubicBezTo>
                <a:cubicBezTo>
                  <a:pt x="0" y="3008"/>
                  <a:pt x="0" y="3058"/>
                  <a:pt x="25" y="3108"/>
                </a:cubicBezTo>
                <a:cubicBezTo>
                  <a:pt x="50" y="3158"/>
                  <a:pt x="101" y="3233"/>
                  <a:pt x="126" y="3308"/>
                </a:cubicBezTo>
                <a:cubicBezTo>
                  <a:pt x="226" y="3434"/>
                  <a:pt x="326" y="3559"/>
                  <a:pt x="326" y="3559"/>
                </a:cubicBezTo>
                <a:cubicBezTo>
                  <a:pt x="326" y="3559"/>
                  <a:pt x="376" y="3559"/>
                  <a:pt x="451" y="3559"/>
                </a:cubicBezTo>
                <a:cubicBezTo>
                  <a:pt x="527" y="3534"/>
                  <a:pt x="627" y="3534"/>
                  <a:pt x="727" y="3509"/>
                </a:cubicBezTo>
                <a:cubicBezTo>
                  <a:pt x="802" y="3484"/>
                  <a:pt x="878" y="3459"/>
                  <a:pt x="953" y="3434"/>
                </a:cubicBezTo>
                <a:cubicBezTo>
                  <a:pt x="953" y="3434"/>
                  <a:pt x="978" y="3459"/>
                  <a:pt x="1003" y="3484"/>
                </a:cubicBezTo>
                <a:cubicBezTo>
                  <a:pt x="1128" y="3584"/>
                  <a:pt x="1228" y="3634"/>
                  <a:pt x="1228" y="3634"/>
                </a:cubicBezTo>
                <a:cubicBezTo>
                  <a:pt x="1228" y="3634"/>
                  <a:pt x="1304" y="3684"/>
                  <a:pt x="1454" y="3734"/>
                </a:cubicBezTo>
                <a:cubicBezTo>
                  <a:pt x="1479" y="3760"/>
                  <a:pt x="1504" y="3760"/>
                  <a:pt x="1529" y="3760"/>
                </a:cubicBezTo>
                <a:cubicBezTo>
                  <a:pt x="1529" y="3835"/>
                  <a:pt x="1554" y="3910"/>
                  <a:pt x="1579" y="3985"/>
                </a:cubicBezTo>
                <a:cubicBezTo>
                  <a:pt x="1629" y="4186"/>
                  <a:pt x="1730" y="4386"/>
                  <a:pt x="1730" y="4386"/>
                </a:cubicBezTo>
                <a:cubicBezTo>
                  <a:pt x="1730" y="4386"/>
                  <a:pt x="1755" y="4386"/>
                  <a:pt x="1830" y="4386"/>
                </a:cubicBezTo>
                <a:cubicBezTo>
                  <a:pt x="1880" y="4386"/>
                  <a:pt x="1955" y="4386"/>
                  <a:pt x="2030" y="4411"/>
                </a:cubicBezTo>
                <a:cubicBezTo>
                  <a:pt x="2131" y="4386"/>
                  <a:pt x="2206" y="4386"/>
                  <a:pt x="2256" y="4386"/>
                </a:cubicBezTo>
                <a:cubicBezTo>
                  <a:pt x="2331" y="4386"/>
                  <a:pt x="2356" y="4386"/>
                  <a:pt x="2356" y="4386"/>
                </a:cubicBezTo>
                <a:cubicBezTo>
                  <a:pt x="2356" y="4386"/>
                  <a:pt x="2456" y="4186"/>
                  <a:pt x="2507" y="3985"/>
                </a:cubicBezTo>
                <a:cubicBezTo>
                  <a:pt x="2532" y="3910"/>
                  <a:pt x="2557" y="3835"/>
                  <a:pt x="2557" y="3760"/>
                </a:cubicBezTo>
                <a:cubicBezTo>
                  <a:pt x="2582" y="3760"/>
                  <a:pt x="2607" y="3760"/>
                  <a:pt x="2632" y="3734"/>
                </a:cubicBezTo>
                <a:cubicBezTo>
                  <a:pt x="2782" y="3684"/>
                  <a:pt x="2857" y="3634"/>
                  <a:pt x="2857" y="3634"/>
                </a:cubicBezTo>
                <a:cubicBezTo>
                  <a:pt x="2857" y="3634"/>
                  <a:pt x="2958" y="3584"/>
                  <a:pt x="3083" y="3484"/>
                </a:cubicBezTo>
                <a:cubicBezTo>
                  <a:pt x="3108" y="3459"/>
                  <a:pt x="3108" y="3434"/>
                  <a:pt x="3133" y="3434"/>
                </a:cubicBezTo>
                <a:cubicBezTo>
                  <a:pt x="3208" y="3459"/>
                  <a:pt x="3284" y="3484"/>
                  <a:pt x="3359" y="3509"/>
                </a:cubicBezTo>
                <a:cubicBezTo>
                  <a:pt x="3459" y="3534"/>
                  <a:pt x="3559" y="3534"/>
                  <a:pt x="3634" y="3559"/>
                </a:cubicBezTo>
                <a:cubicBezTo>
                  <a:pt x="3710" y="3559"/>
                  <a:pt x="3760" y="3559"/>
                  <a:pt x="3760" y="3559"/>
                </a:cubicBezTo>
                <a:cubicBezTo>
                  <a:pt x="3760" y="3559"/>
                  <a:pt x="3860" y="3434"/>
                  <a:pt x="3935" y="3308"/>
                </a:cubicBezTo>
                <a:cubicBezTo>
                  <a:pt x="3985" y="3233"/>
                  <a:pt x="4010" y="3158"/>
                  <a:pt x="4035" y="3108"/>
                </a:cubicBezTo>
                <a:cubicBezTo>
                  <a:pt x="4086" y="3058"/>
                  <a:pt x="4086" y="3008"/>
                  <a:pt x="4086" y="3008"/>
                </a:cubicBezTo>
                <a:cubicBezTo>
                  <a:pt x="4086" y="3008"/>
                  <a:pt x="4060" y="2958"/>
                  <a:pt x="4010" y="2907"/>
                </a:cubicBezTo>
                <a:cubicBezTo>
                  <a:pt x="3960" y="2857"/>
                  <a:pt x="3910" y="2757"/>
                  <a:pt x="3835" y="2707"/>
                </a:cubicBezTo>
                <a:close/>
              </a:path>
            </a:pathLst>
          </a:custGeom>
          <a:noFill/>
          <a:ln w="106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8"/>
          <p:cNvSpPr/>
          <p:nvPr/>
        </p:nvSpPr>
        <p:spPr>
          <a:xfrm>
            <a:off x="1485486" y="1864223"/>
            <a:ext cx="185848" cy="152428"/>
          </a:xfrm>
          <a:custGeom>
            <a:avLst/>
            <a:gdLst/>
            <a:ahLst/>
            <a:cxnLst/>
            <a:rect l="l" t="t" r="r" b="b"/>
            <a:pathLst>
              <a:path w="4738" h="3886" fill="none" extrusionOk="0">
                <a:moveTo>
                  <a:pt x="2356" y="1"/>
                </a:moveTo>
                <a:lnTo>
                  <a:pt x="0" y="2457"/>
                </a:lnTo>
                <a:lnTo>
                  <a:pt x="828" y="2457"/>
                </a:lnTo>
                <a:lnTo>
                  <a:pt x="828" y="3886"/>
                </a:lnTo>
                <a:lnTo>
                  <a:pt x="1880" y="3886"/>
                </a:lnTo>
                <a:lnTo>
                  <a:pt x="1880" y="2457"/>
                </a:lnTo>
                <a:lnTo>
                  <a:pt x="2858" y="2457"/>
                </a:lnTo>
                <a:lnTo>
                  <a:pt x="2858" y="3886"/>
                </a:lnTo>
                <a:lnTo>
                  <a:pt x="3910" y="3886"/>
                </a:lnTo>
                <a:lnTo>
                  <a:pt x="3910" y="2457"/>
                </a:lnTo>
                <a:lnTo>
                  <a:pt x="4737" y="2457"/>
                </a:lnTo>
                <a:close/>
              </a:path>
            </a:pathLst>
          </a:custGeom>
          <a:noFill/>
          <a:ln w="106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18"/>
          <p:cNvGrpSpPr/>
          <p:nvPr/>
        </p:nvGrpSpPr>
        <p:grpSpPr>
          <a:xfrm>
            <a:off x="1496376" y="3565198"/>
            <a:ext cx="164208" cy="103286"/>
            <a:chOff x="1344813" y="3722032"/>
            <a:chExt cx="172289" cy="108369"/>
          </a:xfrm>
        </p:grpSpPr>
        <p:sp>
          <p:nvSpPr>
            <p:cNvPr id="479" name="Google Shape;479;p18"/>
            <p:cNvSpPr/>
            <p:nvPr/>
          </p:nvSpPr>
          <p:spPr>
            <a:xfrm>
              <a:off x="1344813" y="3722032"/>
              <a:ext cx="172285" cy="108368"/>
            </a:xfrm>
            <a:custGeom>
              <a:avLst/>
              <a:gdLst/>
              <a:ahLst/>
              <a:cxnLst/>
              <a:rect l="l" t="t" r="r" b="b"/>
              <a:pathLst>
                <a:path w="4186" h="2633" fill="none" extrusionOk="0">
                  <a:moveTo>
                    <a:pt x="4186" y="2632"/>
                  </a:moveTo>
                  <a:lnTo>
                    <a:pt x="0" y="2632"/>
                  </a:lnTo>
                  <a:lnTo>
                    <a:pt x="0" y="1"/>
                  </a:lnTo>
                  <a:lnTo>
                    <a:pt x="4186" y="1"/>
                  </a:lnTo>
                  <a:close/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1344813" y="3722032"/>
              <a:ext cx="172285" cy="69145"/>
            </a:xfrm>
            <a:custGeom>
              <a:avLst/>
              <a:gdLst/>
              <a:ahLst/>
              <a:cxnLst/>
              <a:rect l="l" t="t" r="r" b="b"/>
              <a:pathLst>
                <a:path w="4186" h="1680" fill="none" extrusionOk="0">
                  <a:moveTo>
                    <a:pt x="0" y="1"/>
                  </a:moveTo>
                  <a:lnTo>
                    <a:pt x="2080" y="1680"/>
                  </a:lnTo>
                  <a:lnTo>
                    <a:pt x="4186" y="1"/>
                  </a:lnTo>
                  <a:close/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344813" y="3773603"/>
              <a:ext cx="62971" cy="56797"/>
            </a:xfrm>
            <a:custGeom>
              <a:avLst/>
              <a:gdLst/>
              <a:ahLst/>
              <a:cxnLst/>
              <a:rect l="l" t="t" r="r" b="b"/>
              <a:pathLst>
                <a:path w="1530" h="1380" fill="none" extrusionOk="0">
                  <a:moveTo>
                    <a:pt x="0" y="1379"/>
                  </a:moveTo>
                  <a:lnTo>
                    <a:pt x="1529" y="1"/>
                  </a:lnTo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1453101" y="3773603"/>
              <a:ext cx="64000" cy="56797"/>
            </a:xfrm>
            <a:custGeom>
              <a:avLst/>
              <a:gdLst/>
              <a:ahLst/>
              <a:cxnLst/>
              <a:rect l="l" t="t" r="r" b="b"/>
              <a:pathLst>
                <a:path w="1555" h="1380" fill="none" extrusionOk="0">
                  <a:moveTo>
                    <a:pt x="1555" y="1379"/>
                  </a:move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18"/>
          <p:cNvSpPr/>
          <p:nvPr/>
        </p:nvSpPr>
        <p:spPr>
          <a:xfrm>
            <a:off x="1923960" y="1870146"/>
            <a:ext cx="1202364" cy="599711"/>
          </a:xfrm>
          <a:custGeom>
            <a:avLst/>
            <a:gdLst/>
            <a:ahLst/>
            <a:cxnLst/>
            <a:rect l="l" t="t" r="r" b="b"/>
            <a:pathLst>
              <a:path w="30653" h="15289" extrusionOk="0">
                <a:moveTo>
                  <a:pt x="0" y="0"/>
                </a:moveTo>
                <a:lnTo>
                  <a:pt x="0" y="15289"/>
                </a:lnTo>
                <a:lnTo>
                  <a:pt x="30652" y="15289"/>
                </a:lnTo>
                <a:lnTo>
                  <a:pt x="306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8"/>
          <p:cNvSpPr/>
          <p:nvPr/>
        </p:nvSpPr>
        <p:spPr>
          <a:xfrm>
            <a:off x="1923960" y="2567158"/>
            <a:ext cx="1202364" cy="600731"/>
          </a:xfrm>
          <a:custGeom>
            <a:avLst/>
            <a:gdLst/>
            <a:ahLst/>
            <a:cxnLst/>
            <a:rect l="l" t="t" r="r" b="b"/>
            <a:pathLst>
              <a:path w="30653" h="15315" extrusionOk="0">
                <a:moveTo>
                  <a:pt x="0" y="1"/>
                </a:moveTo>
                <a:lnTo>
                  <a:pt x="0" y="15314"/>
                </a:lnTo>
                <a:lnTo>
                  <a:pt x="30652" y="15314"/>
                </a:lnTo>
                <a:lnTo>
                  <a:pt x="306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8"/>
          <p:cNvSpPr/>
          <p:nvPr/>
        </p:nvSpPr>
        <p:spPr>
          <a:xfrm>
            <a:off x="1923960" y="3265189"/>
            <a:ext cx="1202364" cy="599711"/>
          </a:xfrm>
          <a:custGeom>
            <a:avLst/>
            <a:gdLst/>
            <a:ahLst/>
            <a:cxnLst/>
            <a:rect l="l" t="t" r="r" b="b"/>
            <a:pathLst>
              <a:path w="30653" h="15289" extrusionOk="0">
                <a:moveTo>
                  <a:pt x="0" y="0"/>
                </a:moveTo>
                <a:lnTo>
                  <a:pt x="0" y="15289"/>
                </a:lnTo>
                <a:lnTo>
                  <a:pt x="30652" y="15289"/>
                </a:lnTo>
                <a:lnTo>
                  <a:pt x="306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8"/>
          <p:cNvSpPr/>
          <p:nvPr/>
        </p:nvSpPr>
        <p:spPr>
          <a:xfrm>
            <a:off x="2450928" y="4088038"/>
            <a:ext cx="148467" cy="73782"/>
          </a:xfrm>
          <a:custGeom>
            <a:avLst/>
            <a:gdLst/>
            <a:ahLst/>
            <a:cxnLst/>
            <a:rect l="l" t="t" r="r" b="b"/>
            <a:pathLst>
              <a:path w="3785" h="1881" fill="none" extrusionOk="0">
                <a:moveTo>
                  <a:pt x="3785" y="1"/>
                </a:moveTo>
                <a:lnTo>
                  <a:pt x="1880" y="1881"/>
                </a:lnTo>
                <a:lnTo>
                  <a:pt x="0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8"/>
          <p:cNvSpPr/>
          <p:nvPr/>
        </p:nvSpPr>
        <p:spPr>
          <a:xfrm>
            <a:off x="5900699" y="1352045"/>
            <a:ext cx="73782" cy="147486"/>
          </a:xfrm>
          <a:custGeom>
            <a:avLst/>
            <a:gdLst/>
            <a:ahLst/>
            <a:cxnLst/>
            <a:rect l="l" t="t" r="r" b="b"/>
            <a:pathLst>
              <a:path w="1881" h="3760" fill="none" extrusionOk="0">
                <a:moveTo>
                  <a:pt x="1880" y="3760"/>
                </a:moveTo>
                <a:lnTo>
                  <a:pt x="0" y="1880"/>
                </a:lnTo>
                <a:lnTo>
                  <a:pt x="1880" y="0"/>
                </a:lnTo>
              </a:path>
            </a:pathLst>
          </a:cu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18"/>
          <p:cNvGrpSpPr/>
          <p:nvPr/>
        </p:nvGrpSpPr>
        <p:grpSpPr>
          <a:xfrm>
            <a:off x="7619210" y="1343180"/>
            <a:ext cx="30517" cy="165220"/>
            <a:chOff x="7622669" y="1343180"/>
            <a:chExt cx="30517" cy="165220"/>
          </a:xfrm>
        </p:grpSpPr>
        <p:sp>
          <p:nvSpPr>
            <p:cNvPr id="489" name="Google Shape;489;p18"/>
            <p:cNvSpPr/>
            <p:nvPr/>
          </p:nvSpPr>
          <p:spPr>
            <a:xfrm>
              <a:off x="7622669" y="1343180"/>
              <a:ext cx="30517" cy="30517"/>
            </a:xfrm>
            <a:custGeom>
              <a:avLst/>
              <a:gdLst/>
              <a:ahLst/>
              <a:cxnLst/>
              <a:rect l="l" t="t" r="r" b="b"/>
              <a:pathLst>
                <a:path w="778" h="778" extrusionOk="0">
                  <a:moveTo>
                    <a:pt x="401" y="1"/>
                  </a:moveTo>
                  <a:cubicBezTo>
                    <a:pt x="176" y="1"/>
                    <a:pt x="0" y="176"/>
                    <a:pt x="0" y="402"/>
                  </a:cubicBezTo>
                  <a:cubicBezTo>
                    <a:pt x="0" y="602"/>
                    <a:pt x="176" y="778"/>
                    <a:pt x="401" y="778"/>
                  </a:cubicBezTo>
                  <a:cubicBezTo>
                    <a:pt x="602" y="778"/>
                    <a:pt x="777" y="602"/>
                    <a:pt x="777" y="402"/>
                  </a:cubicBezTo>
                  <a:cubicBezTo>
                    <a:pt x="777" y="176"/>
                    <a:pt x="602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7622669" y="1410022"/>
              <a:ext cx="30517" cy="31498"/>
            </a:xfrm>
            <a:custGeom>
              <a:avLst/>
              <a:gdLst/>
              <a:ahLst/>
              <a:cxnLst/>
              <a:rect l="l" t="t" r="r" b="b"/>
              <a:pathLst>
                <a:path w="778" h="803" extrusionOk="0">
                  <a:moveTo>
                    <a:pt x="401" y="1"/>
                  </a:moveTo>
                  <a:cubicBezTo>
                    <a:pt x="176" y="1"/>
                    <a:pt x="0" y="176"/>
                    <a:pt x="0" y="402"/>
                  </a:cubicBezTo>
                  <a:cubicBezTo>
                    <a:pt x="0" y="627"/>
                    <a:pt x="176" y="803"/>
                    <a:pt x="401" y="803"/>
                  </a:cubicBezTo>
                  <a:cubicBezTo>
                    <a:pt x="602" y="803"/>
                    <a:pt x="777" y="627"/>
                    <a:pt x="777" y="402"/>
                  </a:cubicBezTo>
                  <a:cubicBezTo>
                    <a:pt x="777" y="176"/>
                    <a:pt x="602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7622669" y="1477883"/>
              <a:ext cx="30517" cy="30517"/>
            </a:xfrm>
            <a:custGeom>
              <a:avLst/>
              <a:gdLst/>
              <a:ahLst/>
              <a:cxnLst/>
              <a:rect l="l" t="t" r="r" b="b"/>
              <a:pathLst>
                <a:path w="778" h="778" extrusionOk="0">
                  <a:moveTo>
                    <a:pt x="401" y="0"/>
                  </a:moveTo>
                  <a:cubicBezTo>
                    <a:pt x="176" y="0"/>
                    <a:pt x="0" y="176"/>
                    <a:pt x="0" y="376"/>
                  </a:cubicBezTo>
                  <a:cubicBezTo>
                    <a:pt x="0" y="602"/>
                    <a:pt x="176" y="777"/>
                    <a:pt x="401" y="777"/>
                  </a:cubicBezTo>
                  <a:cubicBezTo>
                    <a:pt x="602" y="777"/>
                    <a:pt x="777" y="602"/>
                    <a:pt x="777" y="376"/>
                  </a:cubicBezTo>
                  <a:cubicBezTo>
                    <a:pt x="777" y="176"/>
                    <a:pt x="602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18"/>
          <p:cNvSpPr/>
          <p:nvPr/>
        </p:nvSpPr>
        <p:spPr>
          <a:xfrm>
            <a:off x="6203483" y="3966172"/>
            <a:ext cx="1158118" cy="373298"/>
          </a:xfrm>
          <a:custGeom>
            <a:avLst/>
            <a:gdLst/>
            <a:ahLst/>
            <a:cxnLst/>
            <a:rect l="l" t="t" r="r" b="b"/>
            <a:pathLst>
              <a:path w="29525" h="6617" extrusionOk="0">
                <a:moveTo>
                  <a:pt x="1" y="0"/>
                </a:moveTo>
                <a:lnTo>
                  <a:pt x="1" y="6617"/>
                </a:lnTo>
                <a:lnTo>
                  <a:pt x="29525" y="6617"/>
                </a:lnTo>
                <a:lnTo>
                  <a:pt x="295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18"/>
          <p:cNvGrpSpPr/>
          <p:nvPr/>
        </p:nvGrpSpPr>
        <p:grpSpPr>
          <a:xfrm>
            <a:off x="3608028" y="2149754"/>
            <a:ext cx="1928598" cy="1928598"/>
            <a:chOff x="3512390" y="2236937"/>
            <a:chExt cx="2023500" cy="2023500"/>
          </a:xfrm>
        </p:grpSpPr>
        <p:sp>
          <p:nvSpPr>
            <p:cNvPr id="494" name="Google Shape;494;p18"/>
            <p:cNvSpPr/>
            <p:nvPr/>
          </p:nvSpPr>
          <p:spPr>
            <a:xfrm>
              <a:off x="3783817" y="2508306"/>
              <a:ext cx="1480200" cy="1480200"/>
            </a:xfrm>
            <a:prstGeom prst="donut">
              <a:avLst>
                <a:gd name="adj" fmla="val 713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 rot="3599849">
              <a:off x="3783496" y="2508043"/>
              <a:ext cx="1481287" cy="1481287"/>
            </a:xfrm>
            <a:prstGeom prst="blockArc">
              <a:avLst>
                <a:gd name="adj1" fmla="val 11905864"/>
                <a:gd name="adj2" fmla="val 6132007"/>
                <a:gd name="adj3" fmla="val 7265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18"/>
          <p:cNvSpPr txBox="1"/>
          <p:nvPr/>
        </p:nvSpPr>
        <p:spPr>
          <a:xfrm>
            <a:off x="1737860" y="1308097"/>
            <a:ext cx="1247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97" name="Google Shape;497;p18"/>
          <p:cNvSpPr txBox="1"/>
          <p:nvPr/>
        </p:nvSpPr>
        <p:spPr>
          <a:xfrm>
            <a:off x="6158957" y="1308097"/>
            <a:ext cx="1247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98" name="Google Shape;498;p18"/>
          <p:cNvSpPr txBox="1"/>
          <p:nvPr/>
        </p:nvSpPr>
        <p:spPr>
          <a:xfrm>
            <a:off x="3948425" y="1308097"/>
            <a:ext cx="1247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99" name="Google Shape;499;p18"/>
          <p:cNvGrpSpPr/>
          <p:nvPr/>
        </p:nvGrpSpPr>
        <p:grpSpPr>
          <a:xfrm>
            <a:off x="1943529" y="2664211"/>
            <a:ext cx="1163454" cy="425451"/>
            <a:chOff x="1813970" y="2776710"/>
            <a:chExt cx="1220705" cy="446387"/>
          </a:xfrm>
        </p:grpSpPr>
        <p:sp>
          <p:nvSpPr>
            <p:cNvPr id="500" name="Google Shape;500;p18"/>
            <p:cNvSpPr txBox="1"/>
            <p:nvPr/>
          </p:nvSpPr>
          <p:spPr>
            <a:xfrm>
              <a:off x="1813975" y="297619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1" name="Google Shape;501;p18"/>
            <p:cNvSpPr txBox="1"/>
            <p:nvPr/>
          </p:nvSpPr>
          <p:spPr>
            <a:xfrm>
              <a:off x="1813970" y="277671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985 056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02" name="Google Shape;502;p18"/>
          <p:cNvGrpSpPr/>
          <p:nvPr/>
        </p:nvGrpSpPr>
        <p:grpSpPr>
          <a:xfrm>
            <a:off x="1943529" y="1966774"/>
            <a:ext cx="1163454" cy="426170"/>
            <a:chOff x="1813970" y="2044954"/>
            <a:chExt cx="1220705" cy="447141"/>
          </a:xfrm>
        </p:grpSpPr>
        <p:sp>
          <p:nvSpPr>
            <p:cNvPr id="503" name="Google Shape;503;p18"/>
            <p:cNvSpPr txBox="1"/>
            <p:nvPr/>
          </p:nvSpPr>
          <p:spPr>
            <a:xfrm>
              <a:off x="1813975" y="224519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" name="Google Shape;504;p18"/>
            <p:cNvSpPr txBox="1"/>
            <p:nvPr/>
          </p:nvSpPr>
          <p:spPr>
            <a:xfrm>
              <a:off x="1813970" y="204495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150 605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05" name="Google Shape;505;p18"/>
          <p:cNvGrpSpPr/>
          <p:nvPr/>
        </p:nvGrpSpPr>
        <p:grpSpPr>
          <a:xfrm>
            <a:off x="1943529" y="3361788"/>
            <a:ext cx="1163454" cy="425638"/>
            <a:chOff x="1813970" y="3508613"/>
            <a:chExt cx="1220705" cy="446583"/>
          </a:xfrm>
        </p:grpSpPr>
        <p:sp>
          <p:nvSpPr>
            <p:cNvPr id="506" name="Google Shape;506;p18"/>
            <p:cNvSpPr txBox="1"/>
            <p:nvPr/>
          </p:nvSpPr>
          <p:spPr>
            <a:xfrm>
              <a:off x="1813975" y="370829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" name="Google Shape;507;p18"/>
            <p:cNvSpPr txBox="1"/>
            <p:nvPr/>
          </p:nvSpPr>
          <p:spPr>
            <a:xfrm>
              <a:off x="1813970" y="3508613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145 658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08" name="Google Shape;508;p18"/>
          <p:cNvSpPr txBox="1"/>
          <p:nvPr/>
        </p:nvSpPr>
        <p:spPr>
          <a:xfrm>
            <a:off x="3706550" y="1775259"/>
            <a:ext cx="11634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09" name="Google Shape;509;p18"/>
          <p:cNvSpPr txBox="1"/>
          <p:nvPr/>
        </p:nvSpPr>
        <p:spPr>
          <a:xfrm>
            <a:off x="4130576" y="2895650"/>
            <a:ext cx="882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10" name="Google Shape;510;p18"/>
          <p:cNvSpPr/>
          <p:nvPr/>
        </p:nvSpPr>
        <p:spPr>
          <a:xfrm>
            <a:off x="3992860" y="3966172"/>
            <a:ext cx="1158118" cy="373298"/>
          </a:xfrm>
          <a:custGeom>
            <a:avLst/>
            <a:gdLst/>
            <a:ahLst/>
            <a:cxnLst/>
            <a:rect l="l" t="t" r="r" b="b"/>
            <a:pathLst>
              <a:path w="29525" h="6617" extrusionOk="0">
                <a:moveTo>
                  <a:pt x="1" y="0"/>
                </a:moveTo>
                <a:lnTo>
                  <a:pt x="1" y="6617"/>
                </a:lnTo>
                <a:lnTo>
                  <a:pt x="29525" y="6617"/>
                </a:lnTo>
                <a:lnTo>
                  <a:pt x="295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"/>
          <p:cNvSpPr txBox="1"/>
          <p:nvPr/>
        </p:nvSpPr>
        <p:spPr>
          <a:xfrm>
            <a:off x="4202686" y="4035159"/>
            <a:ext cx="7398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12" name="Google Shape;512;p18"/>
          <p:cNvSpPr txBox="1"/>
          <p:nvPr/>
        </p:nvSpPr>
        <p:spPr>
          <a:xfrm>
            <a:off x="6412721" y="4035159"/>
            <a:ext cx="7398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13" name="Google Shape;513;p18"/>
          <p:cNvSpPr txBox="1"/>
          <p:nvPr/>
        </p:nvSpPr>
        <p:spPr>
          <a:xfrm>
            <a:off x="5926223" y="3292445"/>
            <a:ext cx="11634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14" name="Google Shape;514;p18"/>
          <p:cNvGrpSpPr/>
          <p:nvPr/>
        </p:nvGrpSpPr>
        <p:grpSpPr>
          <a:xfrm>
            <a:off x="6004218" y="3463573"/>
            <a:ext cx="1730780" cy="252476"/>
            <a:chOff x="6074476" y="3615407"/>
            <a:chExt cx="1815948" cy="264900"/>
          </a:xfrm>
        </p:grpSpPr>
        <p:sp>
          <p:nvSpPr>
            <p:cNvPr id="515" name="Google Shape;515;p18"/>
            <p:cNvSpPr/>
            <p:nvPr/>
          </p:nvSpPr>
          <p:spPr>
            <a:xfrm>
              <a:off x="6074476" y="3719543"/>
              <a:ext cx="1344742" cy="58825"/>
            </a:xfrm>
            <a:custGeom>
              <a:avLst/>
              <a:gdLst/>
              <a:ahLst/>
              <a:cxnLst/>
              <a:rect l="l" t="t" r="r" b="b"/>
              <a:pathLst>
                <a:path w="38146" h="1429" extrusionOk="0">
                  <a:moveTo>
                    <a:pt x="0" y="0"/>
                  </a:moveTo>
                  <a:lnTo>
                    <a:pt x="0" y="1429"/>
                  </a:lnTo>
                  <a:lnTo>
                    <a:pt x="38146" y="1429"/>
                  </a:lnTo>
                  <a:lnTo>
                    <a:pt x="3814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 txBox="1"/>
            <p:nvPr/>
          </p:nvSpPr>
          <p:spPr>
            <a:xfrm>
              <a:off x="7418524" y="3615407"/>
              <a:ext cx="4719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7" name="Google Shape;517;p18"/>
          <p:cNvGrpSpPr/>
          <p:nvPr/>
        </p:nvGrpSpPr>
        <p:grpSpPr>
          <a:xfrm>
            <a:off x="6004226" y="3609254"/>
            <a:ext cx="1518481" cy="252476"/>
            <a:chOff x="6074485" y="3768257"/>
            <a:chExt cx="1593202" cy="264900"/>
          </a:xfrm>
        </p:grpSpPr>
        <p:sp>
          <p:nvSpPr>
            <p:cNvPr id="518" name="Google Shape;518;p18"/>
            <p:cNvSpPr/>
            <p:nvPr/>
          </p:nvSpPr>
          <p:spPr>
            <a:xfrm>
              <a:off x="6074485" y="3872782"/>
              <a:ext cx="1121295" cy="57785"/>
            </a:xfrm>
            <a:custGeom>
              <a:avLst/>
              <a:gdLst/>
              <a:ahLst/>
              <a:cxnLst/>
              <a:rect l="l" t="t" r="r" b="b"/>
              <a:pathLst>
                <a:path w="27244" h="1404" extrusionOk="0">
                  <a:moveTo>
                    <a:pt x="0" y="0"/>
                  </a:moveTo>
                  <a:lnTo>
                    <a:pt x="0" y="1404"/>
                  </a:lnTo>
                  <a:lnTo>
                    <a:pt x="27243" y="1404"/>
                  </a:lnTo>
                  <a:lnTo>
                    <a:pt x="2724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 txBox="1"/>
            <p:nvPr/>
          </p:nvSpPr>
          <p:spPr>
            <a:xfrm>
              <a:off x="7195787" y="3768257"/>
              <a:ext cx="4719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0" name="Google Shape;520;p18"/>
          <p:cNvGrpSpPr/>
          <p:nvPr/>
        </p:nvGrpSpPr>
        <p:grpSpPr>
          <a:xfrm>
            <a:off x="3791583" y="1942190"/>
            <a:ext cx="1198031" cy="252476"/>
            <a:chOff x="3704977" y="2019160"/>
            <a:chExt cx="1256984" cy="264900"/>
          </a:xfrm>
        </p:grpSpPr>
        <p:sp>
          <p:nvSpPr>
            <p:cNvPr id="521" name="Google Shape;521;p18"/>
            <p:cNvSpPr/>
            <p:nvPr/>
          </p:nvSpPr>
          <p:spPr>
            <a:xfrm>
              <a:off x="3704977" y="2125431"/>
              <a:ext cx="782980" cy="57826"/>
            </a:xfrm>
            <a:custGeom>
              <a:avLst/>
              <a:gdLst/>
              <a:ahLst/>
              <a:cxnLst/>
              <a:rect l="l" t="t" r="r" b="b"/>
              <a:pathLst>
                <a:path w="19024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19024" y="1404"/>
                  </a:lnTo>
                  <a:lnTo>
                    <a:pt x="190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 txBox="1"/>
            <p:nvPr/>
          </p:nvSpPr>
          <p:spPr>
            <a:xfrm>
              <a:off x="4490061" y="2019160"/>
              <a:ext cx="4719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3" name="Google Shape;523;p18"/>
          <p:cNvGrpSpPr/>
          <p:nvPr/>
        </p:nvGrpSpPr>
        <p:grpSpPr>
          <a:xfrm>
            <a:off x="3791582" y="2095055"/>
            <a:ext cx="1528341" cy="252476"/>
            <a:chOff x="3704976" y="2179547"/>
            <a:chExt cx="1603548" cy="264900"/>
          </a:xfrm>
        </p:grpSpPr>
        <p:sp>
          <p:nvSpPr>
            <p:cNvPr id="524" name="Google Shape;524;p18"/>
            <p:cNvSpPr/>
            <p:nvPr/>
          </p:nvSpPr>
          <p:spPr>
            <a:xfrm>
              <a:off x="3704976" y="2283075"/>
              <a:ext cx="1098302" cy="57826"/>
            </a:xfrm>
            <a:custGeom>
              <a:avLst/>
              <a:gdLst/>
              <a:ahLst/>
              <a:cxnLst/>
              <a:rect l="l" t="t" r="r" b="b"/>
              <a:pathLst>
                <a:path w="39826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39826" y="1404"/>
                  </a:lnTo>
                  <a:lnTo>
                    <a:pt x="3982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 txBox="1"/>
            <p:nvPr/>
          </p:nvSpPr>
          <p:spPr>
            <a:xfrm>
              <a:off x="4836624" y="2179547"/>
              <a:ext cx="4719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6" name="Google Shape;526;p18"/>
          <p:cNvSpPr txBox="1"/>
          <p:nvPr/>
        </p:nvSpPr>
        <p:spPr>
          <a:xfrm>
            <a:off x="6207671" y="1775259"/>
            <a:ext cx="11634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527" name="Google Shape;527;p18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523" y="2011713"/>
            <a:ext cx="1976061" cy="122185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18"/>
          <p:cNvSpPr txBox="1"/>
          <p:nvPr/>
        </p:nvSpPr>
        <p:spPr>
          <a:xfrm>
            <a:off x="1391443" y="4580478"/>
            <a:ext cx="639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sz="800" dirty="0"/>
              <a:t>На данном этапе разработаны экраны регистрация и авторизация пользователя.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" b="11452"/>
          <a:stretch/>
        </p:blipFill>
        <p:spPr bwMode="auto">
          <a:xfrm>
            <a:off x="1371056" y="752536"/>
            <a:ext cx="1995612" cy="38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13322" r="-1897" b="5628"/>
          <a:stretch/>
        </p:blipFill>
        <p:spPr bwMode="auto">
          <a:xfrm>
            <a:off x="3529419" y="927364"/>
            <a:ext cx="2126918" cy="362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9"/>
          <a:stretch/>
        </p:blipFill>
        <p:spPr bwMode="auto">
          <a:xfrm>
            <a:off x="5732987" y="753864"/>
            <a:ext cx="2055656" cy="382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Аккаунт пользователя</a:t>
            </a:r>
          </a:p>
        </p:txBody>
      </p:sp>
      <p:grpSp>
        <p:nvGrpSpPr>
          <p:cNvPr id="534" name="Google Shape;534;p19"/>
          <p:cNvGrpSpPr/>
          <p:nvPr/>
        </p:nvGrpSpPr>
        <p:grpSpPr>
          <a:xfrm>
            <a:off x="2307778" y="1055499"/>
            <a:ext cx="1853123" cy="3780672"/>
            <a:chOff x="3845275" y="951400"/>
            <a:chExt cx="1853123" cy="3780672"/>
          </a:xfrm>
        </p:grpSpPr>
        <p:sp>
          <p:nvSpPr>
            <p:cNvPr id="535" name="Google Shape;535;p19"/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19"/>
          <p:cNvGrpSpPr/>
          <p:nvPr/>
        </p:nvGrpSpPr>
        <p:grpSpPr>
          <a:xfrm>
            <a:off x="3666636" y="1422990"/>
            <a:ext cx="108182" cy="108182"/>
            <a:chOff x="5204133" y="1318891"/>
            <a:chExt cx="108182" cy="108182"/>
          </a:xfrm>
        </p:grpSpPr>
        <p:sp>
          <p:nvSpPr>
            <p:cNvPr id="540" name="Google Shape;540;p19"/>
            <p:cNvSpPr/>
            <p:nvPr/>
          </p:nvSpPr>
          <p:spPr>
            <a:xfrm>
              <a:off x="5241949" y="1347961"/>
              <a:ext cx="30833" cy="51782"/>
            </a:xfrm>
            <a:custGeom>
              <a:avLst/>
              <a:gdLst/>
              <a:ahLst/>
              <a:cxnLst/>
              <a:rect l="l" t="t" r="r" b="b"/>
              <a:pathLst>
                <a:path w="1329" h="2232" extrusionOk="0">
                  <a:moveTo>
                    <a:pt x="677" y="1"/>
                  </a:moveTo>
                  <a:cubicBezTo>
                    <a:pt x="276" y="1"/>
                    <a:pt x="0" y="251"/>
                    <a:pt x="0" y="677"/>
                  </a:cubicBezTo>
                  <a:lnTo>
                    <a:pt x="326" y="677"/>
                  </a:lnTo>
                  <a:cubicBezTo>
                    <a:pt x="326" y="452"/>
                    <a:pt x="451" y="352"/>
                    <a:pt x="652" y="352"/>
                  </a:cubicBezTo>
                  <a:cubicBezTo>
                    <a:pt x="827" y="352"/>
                    <a:pt x="952" y="427"/>
                    <a:pt x="952" y="602"/>
                  </a:cubicBezTo>
                  <a:cubicBezTo>
                    <a:pt x="952" y="978"/>
                    <a:pt x="501" y="978"/>
                    <a:pt x="501" y="1479"/>
                  </a:cubicBezTo>
                  <a:lnTo>
                    <a:pt x="827" y="1479"/>
                  </a:lnTo>
                  <a:cubicBezTo>
                    <a:pt x="827" y="1078"/>
                    <a:pt x="1328" y="1028"/>
                    <a:pt x="1328" y="527"/>
                  </a:cubicBezTo>
                  <a:cubicBezTo>
                    <a:pt x="1328" y="201"/>
                    <a:pt x="1053" y="1"/>
                    <a:pt x="677" y="1"/>
                  </a:cubicBezTo>
                  <a:close/>
                  <a:moveTo>
                    <a:pt x="652" y="1780"/>
                  </a:moveTo>
                  <a:cubicBezTo>
                    <a:pt x="526" y="1780"/>
                    <a:pt x="451" y="1880"/>
                    <a:pt x="451" y="2006"/>
                  </a:cubicBezTo>
                  <a:cubicBezTo>
                    <a:pt x="451" y="2156"/>
                    <a:pt x="526" y="2231"/>
                    <a:pt x="652" y="2231"/>
                  </a:cubicBezTo>
                  <a:cubicBezTo>
                    <a:pt x="777" y="2231"/>
                    <a:pt x="877" y="2156"/>
                    <a:pt x="877" y="2006"/>
                  </a:cubicBezTo>
                  <a:cubicBezTo>
                    <a:pt x="877" y="1880"/>
                    <a:pt x="777" y="1780"/>
                    <a:pt x="652" y="17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204133" y="1318891"/>
              <a:ext cx="108182" cy="108182"/>
            </a:xfrm>
            <a:custGeom>
              <a:avLst/>
              <a:gdLst/>
              <a:ahLst/>
              <a:cxnLst/>
              <a:rect l="l" t="t" r="r" b="b"/>
              <a:pathLst>
                <a:path w="4663" h="4663" extrusionOk="0">
                  <a:moveTo>
                    <a:pt x="2332" y="226"/>
                  </a:moveTo>
                  <a:cubicBezTo>
                    <a:pt x="3485" y="226"/>
                    <a:pt x="4437" y="1153"/>
                    <a:pt x="4437" y="2331"/>
                  </a:cubicBezTo>
                  <a:cubicBezTo>
                    <a:pt x="4437" y="3484"/>
                    <a:pt x="3485" y="4437"/>
                    <a:pt x="2332" y="4437"/>
                  </a:cubicBezTo>
                  <a:cubicBezTo>
                    <a:pt x="1179" y="4437"/>
                    <a:pt x="227" y="3484"/>
                    <a:pt x="227" y="2331"/>
                  </a:cubicBezTo>
                  <a:cubicBezTo>
                    <a:pt x="227" y="1153"/>
                    <a:pt x="1179" y="226"/>
                    <a:pt x="2332" y="226"/>
                  </a:cubicBezTo>
                  <a:close/>
                  <a:moveTo>
                    <a:pt x="2332" y="1"/>
                  </a:moveTo>
                  <a:cubicBezTo>
                    <a:pt x="1054" y="1"/>
                    <a:pt x="1" y="1028"/>
                    <a:pt x="1" y="2331"/>
                  </a:cubicBezTo>
                  <a:cubicBezTo>
                    <a:pt x="1" y="3610"/>
                    <a:pt x="1054" y="4662"/>
                    <a:pt x="2332" y="4662"/>
                  </a:cubicBezTo>
                  <a:cubicBezTo>
                    <a:pt x="3610" y="4662"/>
                    <a:pt x="4663" y="3610"/>
                    <a:pt x="4663" y="2331"/>
                  </a:cubicBezTo>
                  <a:cubicBezTo>
                    <a:pt x="4663" y="1028"/>
                    <a:pt x="3610" y="1"/>
                    <a:pt x="2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19"/>
          <p:cNvGrpSpPr/>
          <p:nvPr/>
        </p:nvGrpSpPr>
        <p:grpSpPr>
          <a:xfrm>
            <a:off x="3835858" y="1423570"/>
            <a:ext cx="105838" cy="105862"/>
            <a:chOff x="5373355" y="1319471"/>
            <a:chExt cx="105838" cy="105862"/>
          </a:xfrm>
        </p:grpSpPr>
        <p:sp>
          <p:nvSpPr>
            <p:cNvPr id="543" name="Google Shape;543;p19"/>
            <p:cNvSpPr/>
            <p:nvPr/>
          </p:nvSpPr>
          <p:spPr>
            <a:xfrm>
              <a:off x="5373355" y="1319471"/>
              <a:ext cx="105838" cy="105862"/>
            </a:xfrm>
            <a:custGeom>
              <a:avLst/>
              <a:gdLst/>
              <a:ahLst/>
              <a:cxnLst/>
              <a:rect l="l" t="t" r="r" b="b"/>
              <a:pathLst>
                <a:path w="4562" h="4563" extrusionOk="0">
                  <a:moveTo>
                    <a:pt x="2281" y="226"/>
                  </a:moveTo>
                  <a:cubicBezTo>
                    <a:pt x="3409" y="226"/>
                    <a:pt x="4336" y="1128"/>
                    <a:pt x="4336" y="2281"/>
                  </a:cubicBezTo>
                  <a:cubicBezTo>
                    <a:pt x="4336" y="3409"/>
                    <a:pt x="3409" y="4337"/>
                    <a:pt x="2281" y="4337"/>
                  </a:cubicBezTo>
                  <a:cubicBezTo>
                    <a:pt x="1153" y="4337"/>
                    <a:pt x="226" y="3409"/>
                    <a:pt x="226" y="2281"/>
                  </a:cubicBezTo>
                  <a:cubicBezTo>
                    <a:pt x="226" y="1128"/>
                    <a:pt x="1153" y="226"/>
                    <a:pt x="2281" y="226"/>
                  </a:cubicBezTo>
                  <a:close/>
                  <a:moveTo>
                    <a:pt x="2281" y="1"/>
                  </a:moveTo>
                  <a:cubicBezTo>
                    <a:pt x="1028" y="1"/>
                    <a:pt x="0" y="1028"/>
                    <a:pt x="0" y="2281"/>
                  </a:cubicBezTo>
                  <a:cubicBezTo>
                    <a:pt x="0" y="3534"/>
                    <a:pt x="1028" y="4562"/>
                    <a:pt x="2281" y="4562"/>
                  </a:cubicBezTo>
                  <a:cubicBezTo>
                    <a:pt x="3534" y="4562"/>
                    <a:pt x="4562" y="3534"/>
                    <a:pt x="4562" y="2281"/>
                  </a:cubicBezTo>
                  <a:cubicBezTo>
                    <a:pt x="4562" y="1028"/>
                    <a:pt x="3534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410568" y="1343599"/>
              <a:ext cx="46539" cy="42479"/>
            </a:xfrm>
            <a:custGeom>
              <a:avLst/>
              <a:gdLst/>
              <a:ahLst/>
              <a:cxnLst/>
              <a:rect l="l" t="t" r="r" b="b"/>
              <a:pathLst>
                <a:path w="2006" h="1831" extrusionOk="0">
                  <a:moveTo>
                    <a:pt x="993" y="251"/>
                  </a:moveTo>
                  <a:cubicBezTo>
                    <a:pt x="1166" y="251"/>
                    <a:pt x="1341" y="314"/>
                    <a:pt x="1479" y="439"/>
                  </a:cubicBezTo>
                  <a:cubicBezTo>
                    <a:pt x="1730" y="715"/>
                    <a:pt x="1730" y="1116"/>
                    <a:pt x="1479" y="1392"/>
                  </a:cubicBezTo>
                  <a:cubicBezTo>
                    <a:pt x="1341" y="1517"/>
                    <a:pt x="1166" y="1580"/>
                    <a:pt x="993" y="1580"/>
                  </a:cubicBezTo>
                  <a:cubicBezTo>
                    <a:pt x="821" y="1580"/>
                    <a:pt x="652" y="1517"/>
                    <a:pt x="527" y="1392"/>
                  </a:cubicBezTo>
                  <a:cubicBezTo>
                    <a:pt x="251" y="1116"/>
                    <a:pt x="251" y="715"/>
                    <a:pt x="527" y="439"/>
                  </a:cubicBezTo>
                  <a:cubicBezTo>
                    <a:pt x="652" y="314"/>
                    <a:pt x="821" y="251"/>
                    <a:pt x="993" y="251"/>
                  </a:cubicBezTo>
                  <a:close/>
                  <a:moveTo>
                    <a:pt x="993" y="1"/>
                  </a:moveTo>
                  <a:cubicBezTo>
                    <a:pt x="758" y="1"/>
                    <a:pt x="527" y="88"/>
                    <a:pt x="351" y="264"/>
                  </a:cubicBezTo>
                  <a:cubicBezTo>
                    <a:pt x="0" y="615"/>
                    <a:pt x="0" y="1216"/>
                    <a:pt x="351" y="1567"/>
                  </a:cubicBezTo>
                  <a:cubicBezTo>
                    <a:pt x="527" y="1743"/>
                    <a:pt x="758" y="1830"/>
                    <a:pt x="993" y="1830"/>
                  </a:cubicBezTo>
                  <a:cubicBezTo>
                    <a:pt x="1228" y="1830"/>
                    <a:pt x="1466" y="1743"/>
                    <a:pt x="1654" y="1567"/>
                  </a:cubicBezTo>
                  <a:cubicBezTo>
                    <a:pt x="2005" y="1216"/>
                    <a:pt x="2005" y="615"/>
                    <a:pt x="1654" y="264"/>
                  </a:cubicBezTo>
                  <a:cubicBezTo>
                    <a:pt x="1466" y="88"/>
                    <a:pt x="1228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397181" y="1375871"/>
              <a:ext cx="25613" cy="25033"/>
            </a:xfrm>
            <a:custGeom>
              <a:avLst/>
              <a:gdLst/>
              <a:ahLst/>
              <a:cxnLst/>
              <a:rect l="l" t="t" r="r" b="b"/>
              <a:pathLst>
                <a:path w="1104" h="1079" extrusionOk="0">
                  <a:moveTo>
                    <a:pt x="928" y="1"/>
                  </a:moveTo>
                  <a:lnTo>
                    <a:pt x="1" y="903"/>
                  </a:lnTo>
                  <a:lnTo>
                    <a:pt x="176" y="1078"/>
                  </a:lnTo>
                  <a:lnTo>
                    <a:pt x="1104" y="176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9"/>
          <p:cNvGrpSpPr/>
          <p:nvPr/>
        </p:nvGrpSpPr>
        <p:grpSpPr>
          <a:xfrm>
            <a:off x="2862494" y="1421250"/>
            <a:ext cx="80829" cy="62246"/>
            <a:chOff x="4399991" y="1317151"/>
            <a:chExt cx="80829" cy="62246"/>
          </a:xfrm>
        </p:grpSpPr>
        <p:sp>
          <p:nvSpPr>
            <p:cNvPr id="547" name="Google Shape;547;p19"/>
            <p:cNvSpPr/>
            <p:nvPr/>
          </p:nvSpPr>
          <p:spPr>
            <a:xfrm>
              <a:off x="4399991" y="1317151"/>
              <a:ext cx="80829" cy="11646"/>
            </a:xfrm>
            <a:custGeom>
              <a:avLst/>
              <a:gdLst/>
              <a:ahLst/>
              <a:cxnLst/>
              <a:rect l="l" t="t" r="r" b="b"/>
              <a:pathLst>
                <a:path w="3484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484" y="502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4399991" y="1342741"/>
              <a:ext cx="80829" cy="11066"/>
            </a:xfrm>
            <a:custGeom>
              <a:avLst/>
              <a:gdLst/>
              <a:ahLst/>
              <a:cxnLst/>
              <a:rect l="l" t="t" r="r" b="b"/>
              <a:pathLst>
                <a:path w="3484" h="477" extrusionOk="0">
                  <a:moveTo>
                    <a:pt x="0" y="0"/>
                  </a:moveTo>
                  <a:lnTo>
                    <a:pt x="0" y="476"/>
                  </a:lnTo>
                  <a:lnTo>
                    <a:pt x="3484" y="476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4399991" y="1368307"/>
              <a:ext cx="80829" cy="11090"/>
            </a:xfrm>
            <a:custGeom>
              <a:avLst/>
              <a:gdLst/>
              <a:ahLst/>
              <a:cxnLst/>
              <a:rect l="l" t="t" r="r" b="b"/>
              <a:pathLst>
                <a:path w="3484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484" y="47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19"/>
          <p:cNvGrpSpPr/>
          <p:nvPr/>
        </p:nvGrpSpPr>
        <p:grpSpPr>
          <a:xfrm>
            <a:off x="2547343" y="1320654"/>
            <a:ext cx="263993" cy="264017"/>
            <a:chOff x="4084840" y="1216555"/>
            <a:chExt cx="263993" cy="264017"/>
          </a:xfrm>
        </p:grpSpPr>
        <p:sp>
          <p:nvSpPr>
            <p:cNvPr id="551" name="Google Shape;551;p19"/>
            <p:cNvSpPr/>
            <p:nvPr/>
          </p:nvSpPr>
          <p:spPr>
            <a:xfrm>
              <a:off x="4084840" y="1216555"/>
              <a:ext cx="263993" cy="264016"/>
            </a:xfrm>
            <a:custGeom>
              <a:avLst/>
              <a:gdLst/>
              <a:ahLst/>
              <a:cxnLst/>
              <a:rect l="l" t="t" r="r" b="b"/>
              <a:pathLst>
                <a:path w="11379" h="11380" extrusionOk="0">
                  <a:moveTo>
                    <a:pt x="5689" y="1"/>
                  </a:moveTo>
                  <a:cubicBezTo>
                    <a:pt x="2531" y="1"/>
                    <a:pt x="0" y="2532"/>
                    <a:pt x="0" y="5690"/>
                  </a:cubicBezTo>
                  <a:cubicBezTo>
                    <a:pt x="0" y="7469"/>
                    <a:pt x="802" y="9073"/>
                    <a:pt x="2105" y="10101"/>
                  </a:cubicBezTo>
                  <a:cubicBezTo>
                    <a:pt x="3083" y="10903"/>
                    <a:pt x="4311" y="11379"/>
                    <a:pt x="5689" y="11379"/>
                  </a:cubicBezTo>
                  <a:cubicBezTo>
                    <a:pt x="7043" y="11379"/>
                    <a:pt x="8296" y="10903"/>
                    <a:pt x="9273" y="10101"/>
                  </a:cubicBezTo>
                  <a:cubicBezTo>
                    <a:pt x="10552" y="9073"/>
                    <a:pt x="11379" y="7469"/>
                    <a:pt x="11379" y="5690"/>
                  </a:cubicBezTo>
                  <a:cubicBezTo>
                    <a:pt x="11379" y="2532"/>
                    <a:pt x="8822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4151703" y="1253188"/>
              <a:ext cx="129688" cy="129108"/>
            </a:xfrm>
            <a:custGeom>
              <a:avLst/>
              <a:gdLst/>
              <a:ahLst/>
              <a:cxnLst/>
              <a:rect l="l" t="t" r="r" b="b"/>
              <a:pathLst>
                <a:path w="5590" h="5565" extrusionOk="0">
                  <a:moveTo>
                    <a:pt x="2807" y="0"/>
                  </a:moveTo>
                  <a:cubicBezTo>
                    <a:pt x="1253" y="0"/>
                    <a:pt x="0" y="1229"/>
                    <a:pt x="0" y="2782"/>
                  </a:cubicBezTo>
                  <a:cubicBezTo>
                    <a:pt x="0" y="4311"/>
                    <a:pt x="1253" y="5564"/>
                    <a:pt x="2807" y="5564"/>
                  </a:cubicBezTo>
                  <a:cubicBezTo>
                    <a:pt x="4336" y="5564"/>
                    <a:pt x="5589" y="4311"/>
                    <a:pt x="5589" y="2782"/>
                  </a:cubicBezTo>
                  <a:cubicBezTo>
                    <a:pt x="5589" y="1229"/>
                    <a:pt x="4336" y="0"/>
                    <a:pt x="2807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4133676" y="1359584"/>
              <a:ext cx="166321" cy="120988"/>
            </a:xfrm>
            <a:custGeom>
              <a:avLst/>
              <a:gdLst/>
              <a:ahLst/>
              <a:cxnLst/>
              <a:rect l="l" t="t" r="r" b="b"/>
              <a:pathLst>
                <a:path w="7169" h="5215" extrusionOk="0">
                  <a:moveTo>
                    <a:pt x="3584" y="1"/>
                  </a:moveTo>
                  <a:cubicBezTo>
                    <a:pt x="2958" y="1"/>
                    <a:pt x="2406" y="151"/>
                    <a:pt x="1905" y="427"/>
                  </a:cubicBezTo>
                  <a:cubicBezTo>
                    <a:pt x="752" y="1029"/>
                    <a:pt x="0" y="2206"/>
                    <a:pt x="0" y="3585"/>
                  </a:cubicBezTo>
                  <a:lnTo>
                    <a:pt x="0" y="3936"/>
                  </a:lnTo>
                  <a:cubicBezTo>
                    <a:pt x="978" y="4738"/>
                    <a:pt x="2206" y="5214"/>
                    <a:pt x="3584" y="5214"/>
                  </a:cubicBezTo>
                  <a:cubicBezTo>
                    <a:pt x="4938" y="5214"/>
                    <a:pt x="6191" y="4738"/>
                    <a:pt x="7168" y="3936"/>
                  </a:cubicBezTo>
                  <a:lnTo>
                    <a:pt x="7168" y="3585"/>
                  </a:lnTo>
                  <a:cubicBezTo>
                    <a:pt x="7168" y="2608"/>
                    <a:pt x="6767" y="1705"/>
                    <a:pt x="6116" y="1054"/>
                  </a:cubicBezTo>
                  <a:cubicBezTo>
                    <a:pt x="5865" y="803"/>
                    <a:pt x="5564" y="602"/>
                    <a:pt x="5264" y="427"/>
                  </a:cubicBezTo>
                  <a:cubicBezTo>
                    <a:pt x="4762" y="151"/>
                    <a:pt x="4186" y="1"/>
                    <a:pt x="3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3878871" y="1238085"/>
            <a:ext cx="72129" cy="34336"/>
            <a:chOff x="5416368" y="1133986"/>
            <a:chExt cx="72129" cy="34336"/>
          </a:xfrm>
        </p:grpSpPr>
        <p:sp>
          <p:nvSpPr>
            <p:cNvPr id="555" name="Google Shape;555;p19"/>
            <p:cNvSpPr/>
            <p:nvPr/>
          </p:nvSpPr>
          <p:spPr>
            <a:xfrm>
              <a:off x="5416368" y="1133986"/>
              <a:ext cx="69229" cy="34336"/>
            </a:xfrm>
            <a:custGeom>
              <a:avLst/>
              <a:gdLst/>
              <a:ahLst/>
              <a:cxnLst/>
              <a:rect l="l" t="t" r="r" b="b"/>
              <a:pathLst>
                <a:path w="2984" h="1480" extrusionOk="0">
                  <a:moveTo>
                    <a:pt x="2833" y="151"/>
                  </a:moveTo>
                  <a:lnTo>
                    <a:pt x="2833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26" y="1"/>
                    <a:pt x="1" y="51"/>
                    <a:pt x="1" y="76"/>
                  </a:cubicBezTo>
                  <a:lnTo>
                    <a:pt x="1" y="1404"/>
                  </a:lnTo>
                  <a:cubicBezTo>
                    <a:pt x="1" y="1454"/>
                    <a:pt x="26" y="1479"/>
                    <a:pt x="76" y="1479"/>
                  </a:cubicBezTo>
                  <a:lnTo>
                    <a:pt x="2908" y="1479"/>
                  </a:lnTo>
                  <a:cubicBezTo>
                    <a:pt x="2933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33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422191" y="1140389"/>
              <a:ext cx="44799" cy="22110"/>
            </a:xfrm>
            <a:custGeom>
              <a:avLst/>
              <a:gdLst/>
              <a:ahLst/>
              <a:cxnLst/>
              <a:rect l="l" t="t" r="r" b="b"/>
              <a:pathLst>
                <a:path w="1931" h="953" extrusionOk="0">
                  <a:moveTo>
                    <a:pt x="1" y="0"/>
                  </a:moveTo>
                  <a:lnTo>
                    <a:pt x="1" y="953"/>
                  </a:lnTo>
                  <a:lnTo>
                    <a:pt x="1930" y="953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484414" y="1143869"/>
              <a:ext cx="4083" cy="14570"/>
            </a:xfrm>
            <a:custGeom>
              <a:avLst/>
              <a:gdLst/>
              <a:ahLst/>
              <a:cxnLst/>
              <a:rect l="l" t="t" r="r" b="b"/>
              <a:pathLst>
                <a:path w="176" h="628" extrusionOk="0">
                  <a:moveTo>
                    <a:pt x="0" y="1"/>
                  </a:moveTo>
                  <a:lnTo>
                    <a:pt x="0" y="627"/>
                  </a:lnTo>
                  <a:lnTo>
                    <a:pt x="176" y="627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19"/>
          <p:cNvGrpSpPr/>
          <p:nvPr/>
        </p:nvGrpSpPr>
        <p:grpSpPr>
          <a:xfrm>
            <a:off x="3793982" y="1230521"/>
            <a:ext cx="47119" cy="41899"/>
            <a:chOff x="5331479" y="1126422"/>
            <a:chExt cx="47119" cy="41899"/>
          </a:xfrm>
        </p:grpSpPr>
        <p:sp>
          <p:nvSpPr>
            <p:cNvPr id="559" name="Google Shape;559;p19"/>
            <p:cNvSpPr/>
            <p:nvPr/>
          </p:nvSpPr>
          <p:spPr>
            <a:xfrm>
              <a:off x="5345445" y="1148532"/>
              <a:ext cx="19210" cy="19790"/>
            </a:xfrm>
            <a:custGeom>
              <a:avLst/>
              <a:gdLst/>
              <a:ahLst/>
              <a:cxnLst/>
              <a:rect l="l" t="t" r="r" b="b"/>
              <a:pathLst>
                <a:path w="828" h="853" extrusionOk="0">
                  <a:moveTo>
                    <a:pt x="401" y="0"/>
                  </a:moveTo>
                  <a:cubicBezTo>
                    <a:pt x="176" y="0"/>
                    <a:pt x="0" y="201"/>
                    <a:pt x="0" y="426"/>
                  </a:cubicBezTo>
                  <a:cubicBezTo>
                    <a:pt x="0" y="677"/>
                    <a:pt x="176" y="852"/>
                    <a:pt x="401" y="852"/>
                  </a:cubicBezTo>
                  <a:cubicBezTo>
                    <a:pt x="652" y="852"/>
                    <a:pt x="827" y="677"/>
                    <a:pt x="827" y="426"/>
                  </a:cubicBezTo>
                  <a:cubicBezTo>
                    <a:pt x="827" y="201"/>
                    <a:pt x="652" y="0"/>
                    <a:pt x="401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5339042" y="1137767"/>
              <a:ext cx="31993" cy="11368"/>
            </a:xfrm>
            <a:custGeom>
              <a:avLst/>
              <a:gdLst/>
              <a:ahLst/>
              <a:cxnLst/>
              <a:rect l="l" t="t" r="r" b="b"/>
              <a:pathLst>
                <a:path w="1379" h="490" extrusionOk="0">
                  <a:moveTo>
                    <a:pt x="690" y="1"/>
                  </a:moveTo>
                  <a:cubicBezTo>
                    <a:pt x="458" y="1"/>
                    <a:pt x="226" y="88"/>
                    <a:pt x="51" y="264"/>
                  </a:cubicBezTo>
                  <a:cubicBezTo>
                    <a:pt x="1" y="314"/>
                    <a:pt x="1" y="389"/>
                    <a:pt x="51" y="439"/>
                  </a:cubicBezTo>
                  <a:cubicBezTo>
                    <a:pt x="76" y="464"/>
                    <a:pt x="113" y="477"/>
                    <a:pt x="151" y="477"/>
                  </a:cubicBezTo>
                  <a:cubicBezTo>
                    <a:pt x="189" y="477"/>
                    <a:pt x="226" y="464"/>
                    <a:pt x="251" y="439"/>
                  </a:cubicBezTo>
                  <a:cubicBezTo>
                    <a:pt x="376" y="339"/>
                    <a:pt x="527" y="264"/>
                    <a:pt x="677" y="264"/>
                  </a:cubicBezTo>
                  <a:cubicBezTo>
                    <a:pt x="903" y="264"/>
                    <a:pt x="1053" y="364"/>
                    <a:pt x="1128" y="439"/>
                  </a:cubicBezTo>
                  <a:cubicBezTo>
                    <a:pt x="1153" y="464"/>
                    <a:pt x="1204" y="489"/>
                    <a:pt x="1229" y="489"/>
                  </a:cubicBezTo>
                  <a:cubicBezTo>
                    <a:pt x="1279" y="489"/>
                    <a:pt x="1304" y="464"/>
                    <a:pt x="1329" y="439"/>
                  </a:cubicBezTo>
                  <a:cubicBezTo>
                    <a:pt x="1379" y="389"/>
                    <a:pt x="1379" y="314"/>
                    <a:pt x="1329" y="264"/>
                  </a:cubicBezTo>
                  <a:cubicBezTo>
                    <a:pt x="1153" y="88"/>
                    <a:pt x="922" y="1"/>
                    <a:pt x="690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5331479" y="1126422"/>
              <a:ext cx="47119" cy="15150"/>
            </a:xfrm>
            <a:custGeom>
              <a:avLst/>
              <a:gdLst/>
              <a:ahLst/>
              <a:cxnLst/>
              <a:rect l="l" t="t" r="r" b="b"/>
              <a:pathLst>
                <a:path w="2031" h="653" extrusionOk="0">
                  <a:moveTo>
                    <a:pt x="1003" y="1"/>
                  </a:moveTo>
                  <a:cubicBezTo>
                    <a:pt x="652" y="1"/>
                    <a:pt x="301" y="151"/>
                    <a:pt x="51" y="402"/>
                  </a:cubicBezTo>
                  <a:cubicBezTo>
                    <a:pt x="1" y="477"/>
                    <a:pt x="1" y="552"/>
                    <a:pt x="51" y="602"/>
                  </a:cubicBezTo>
                  <a:cubicBezTo>
                    <a:pt x="76" y="627"/>
                    <a:pt x="107" y="640"/>
                    <a:pt x="142" y="640"/>
                  </a:cubicBezTo>
                  <a:cubicBezTo>
                    <a:pt x="176" y="640"/>
                    <a:pt x="214" y="627"/>
                    <a:pt x="251" y="602"/>
                  </a:cubicBezTo>
                  <a:cubicBezTo>
                    <a:pt x="452" y="402"/>
                    <a:pt x="728" y="276"/>
                    <a:pt x="1003" y="276"/>
                  </a:cubicBezTo>
                  <a:cubicBezTo>
                    <a:pt x="1304" y="276"/>
                    <a:pt x="1580" y="402"/>
                    <a:pt x="1780" y="602"/>
                  </a:cubicBezTo>
                  <a:cubicBezTo>
                    <a:pt x="1830" y="627"/>
                    <a:pt x="1855" y="652"/>
                    <a:pt x="1880" y="652"/>
                  </a:cubicBezTo>
                  <a:cubicBezTo>
                    <a:pt x="1931" y="652"/>
                    <a:pt x="1956" y="627"/>
                    <a:pt x="1981" y="602"/>
                  </a:cubicBezTo>
                  <a:cubicBezTo>
                    <a:pt x="2031" y="552"/>
                    <a:pt x="2031" y="477"/>
                    <a:pt x="1981" y="427"/>
                  </a:cubicBezTo>
                  <a:cubicBezTo>
                    <a:pt x="1730" y="151"/>
                    <a:pt x="1379" y="1"/>
                    <a:pt x="1003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9"/>
          <p:cNvGrpSpPr/>
          <p:nvPr/>
        </p:nvGrpSpPr>
        <p:grpSpPr>
          <a:xfrm>
            <a:off x="3693966" y="1231681"/>
            <a:ext cx="52363" cy="40739"/>
            <a:chOff x="5231463" y="1127582"/>
            <a:chExt cx="52363" cy="40739"/>
          </a:xfrm>
        </p:grpSpPr>
        <p:sp>
          <p:nvSpPr>
            <p:cNvPr id="563" name="Google Shape;563;p19"/>
            <p:cNvSpPr/>
            <p:nvPr/>
          </p:nvSpPr>
          <p:spPr>
            <a:xfrm>
              <a:off x="5231463" y="1144449"/>
              <a:ext cx="15150" cy="23873"/>
            </a:xfrm>
            <a:custGeom>
              <a:avLst/>
              <a:gdLst/>
              <a:ahLst/>
              <a:cxnLst/>
              <a:rect l="l" t="t" r="r" b="b"/>
              <a:pathLst>
                <a:path w="653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653" y="102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5250069" y="1135726"/>
              <a:ext cx="15150" cy="32596"/>
            </a:xfrm>
            <a:custGeom>
              <a:avLst/>
              <a:gdLst/>
              <a:ahLst/>
              <a:cxnLst/>
              <a:rect l="l" t="t" r="r" b="b"/>
              <a:pathLst>
                <a:path w="653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653" y="1404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268676" y="1127582"/>
              <a:ext cx="15150" cy="40739"/>
            </a:xfrm>
            <a:custGeom>
              <a:avLst/>
              <a:gdLst/>
              <a:ahLst/>
              <a:cxnLst/>
              <a:rect l="l" t="t" r="r" b="b"/>
              <a:pathLst>
                <a:path w="653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653" y="1755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19"/>
          <p:cNvSpPr/>
          <p:nvPr/>
        </p:nvSpPr>
        <p:spPr>
          <a:xfrm>
            <a:off x="6156579" y="2050950"/>
            <a:ext cx="304709" cy="295986"/>
          </a:xfrm>
          <a:custGeom>
            <a:avLst/>
            <a:gdLst/>
            <a:ahLst/>
            <a:cxnLst/>
            <a:rect l="l" t="t" r="r" b="b"/>
            <a:pathLst>
              <a:path w="13134" h="12758" fill="none" extrusionOk="0">
                <a:moveTo>
                  <a:pt x="1" y="1"/>
                </a:moveTo>
                <a:cubicBezTo>
                  <a:pt x="7144" y="1"/>
                  <a:pt x="12933" y="5690"/>
                  <a:pt x="13134" y="12758"/>
                </a:cubicBezTo>
              </a:path>
            </a:pathLst>
          </a:custGeom>
          <a:noFill/>
          <a:ln w="68925" cap="flat" cmpd="sng">
            <a:solidFill>
              <a:srgbClr val="F4F4F4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9"/>
          <p:cNvSpPr/>
          <p:nvPr/>
        </p:nvSpPr>
        <p:spPr>
          <a:xfrm>
            <a:off x="6592673" y="2300398"/>
            <a:ext cx="50042" cy="50622"/>
          </a:xfrm>
          <a:custGeom>
            <a:avLst/>
            <a:gdLst/>
            <a:ahLst/>
            <a:cxnLst/>
            <a:rect l="l" t="t" r="r" b="b"/>
            <a:pathLst>
              <a:path w="2157" h="2182" extrusionOk="0">
                <a:moveTo>
                  <a:pt x="1" y="427"/>
                </a:moveTo>
                <a:lnTo>
                  <a:pt x="427" y="1"/>
                </a:lnTo>
                <a:lnTo>
                  <a:pt x="2156" y="1755"/>
                </a:lnTo>
                <a:lnTo>
                  <a:pt x="1730" y="2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9"/>
          <p:cNvSpPr/>
          <p:nvPr/>
        </p:nvSpPr>
        <p:spPr>
          <a:xfrm>
            <a:off x="6592673" y="2331208"/>
            <a:ext cx="50042" cy="50042"/>
          </a:xfrm>
          <a:custGeom>
            <a:avLst/>
            <a:gdLst/>
            <a:ahLst/>
            <a:cxnLst/>
            <a:rect l="l" t="t" r="r" b="b"/>
            <a:pathLst>
              <a:path w="2157" h="2157" extrusionOk="0">
                <a:moveTo>
                  <a:pt x="1" y="1730"/>
                </a:moveTo>
                <a:lnTo>
                  <a:pt x="427" y="2156"/>
                </a:lnTo>
                <a:lnTo>
                  <a:pt x="2156" y="427"/>
                </a:lnTo>
                <a:lnTo>
                  <a:pt x="17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>
            <a:off x="2646176" y="1884094"/>
            <a:ext cx="1167586" cy="1167586"/>
          </a:xfrm>
          <a:custGeom>
            <a:avLst/>
            <a:gdLst/>
            <a:ahLst/>
            <a:cxnLst/>
            <a:rect l="l" t="t" r="r" b="b"/>
            <a:pathLst>
              <a:path w="50327" h="50327" extrusionOk="0">
                <a:moveTo>
                  <a:pt x="2231" y="0"/>
                </a:moveTo>
                <a:cubicBezTo>
                  <a:pt x="1003" y="0"/>
                  <a:pt x="1" y="1003"/>
                  <a:pt x="1" y="2231"/>
                </a:cubicBezTo>
                <a:lnTo>
                  <a:pt x="1" y="2231"/>
                </a:lnTo>
                <a:lnTo>
                  <a:pt x="1" y="48096"/>
                </a:lnTo>
                <a:cubicBezTo>
                  <a:pt x="1" y="49324"/>
                  <a:pt x="1003" y="50326"/>
                  <a:pt x="2231" y="50326"/>
                </a:cubicBezTo>
                <a:lnTo>
                  <a:pt x="2231" y="50326"/>
                </a:lnTo>
                <a:lnTo>
                  <a:pt x="48096" y="50326"/>
                </a:lnTo>
                <a:cubicBezTo>
                  <a:pt x="49324" y="50326"/>
                  <a:pt x="50327" y="49324"/>
                  <a:pt x="50327" y="48096"/>
                </a:cubicBezTo>
                <a:lnTo>
                  <a:pt x="50327" y="48096"/>
                </a:lnTo>
                <a:lnTo>
                  <a:pt x="50327" y="2231"/>
                </a:lnTo>
                <a:cubicBezTo>
                  <a:pt x="50327" y="1003"/>
                  <a:pt x="49324" y="0"/>
                  <a:pt x="48096" y="0"/>
                </a:cubicBezTo>
                <a:lnTo>
                  <a:pt x="480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931D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>
            <a:off x="2757815" y="2973760"/>
            <a:ext cx="934426" cy="150614"/>
          </a:xfrm>
          <a:custGeom>
            <a:avLst/>
            <a:gdLst/>
            <a:ahLst/>
            <a:cxnLst/>
            <a:rect l="l" t="t" r="r" b="b"/>
            <a:pathLst>
              <a:path w="40277" h="6492" extrusionOk="0">
                <a:moveTo>
                  <a:pt x="3234" y="0"/>
                </a:moveTo>
                <a:cubicBezTo>
                  <a:pt x="1454" y="0"/>
                  <a:pt x="1" y="1454"/>
                  <a:pt x="1" y="3233"/>
                </a:cubicBezTo>
                <a:cubicBezTo>
                  <a:pt x="1" y="5038"/>
                  <a:pt x="1454" y="6491"/>
                  <a:pt x="3234" y="6491"/>
                </a:cubicBezTo>
                <a:lnTo>
                  <a:pt x="37044" y="6491"/>
                </a:lnTo>
                <a:cubicBezTo>
                  <a:pt x="38848" y="6491"/>
                  <a:pt x="40277" y="5038"/>
                  <a:pt x="40277" y="3233"/>
                </a:cubicBezTo>
                <a:cubicBezTo>
                  <a:pt x="40277" y="1454"/>
                  <a:pt x="38848" y="0"/>
                  <a:pt x="37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>
            <a:off x="3655592" y="2404497"/>
            <a:ext cx="50622" cy="50622"/>
          </a:xfrm>
          <a:custGeom>
            <a:avLst/>
            <a:gdLst/>
            <a:ahLst/>
            <a:cxnLst/>
            <a:rect l="l" t="t" r="r" b="b"/>
            <a:pathLst>
              <a:path w="2182" h="2182" extrusionOk="0">
                <a:moveTo>
                  <a:pt x="427" y="1"/>
                </a:moveTo>
                <a:lnTo>
                  <a:pt x="1" y="427"/>
                </a:lnTo>
                <a:lnTo>
                  <a:pt x="1755" y="2181"/>
                </a:lnTo>
                <a:lnTo>
                  <a:pt x="2181" y="1755"/>
                </a:lnTo>
                <a:lnTo>
                  <a:pt x="4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/>
          <p:nvPr/>
        </p:nvSpPr>
        <p:spPr>
          <a:xfrm>
            <a:off x="3655592" y="2435307"/>
            <a:ext cx="50622" cy="50042"/>
          </a:xfrm>
          <a:custGeom>
            <a:avLst/>
            <a:gdLst/>
            <a:ahLst/>
            <a:cxnLst/>
            <a:rect l="l" t="t" r="r" b="b"/>
            <a:pathLst>
              <a:path w="2182" h="2157" extrusionOk="0">
                <a:moveTo>
                  <a:pt x="1755" y="1"/>
                </a:moveTo>
                <a:lnTo>
                  <a:pt x="1" y="1730"/>
                </a:lnTo>
                <a:lnTo>
                  <a:pt x="427" y="2156"/>
                </a:lnTo>
                <a:lnTo>
                  <a:pt x="2181" y="427"/>
                </a:lnTo>
                <a:lnTo>
                  <a:pt x="17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9"/>
          <p:cNvSpPr/>
          <p:nvPr/>
        </p:nvSpPr>
        <p:spPr>
          <a:xfrm>
            <a:off x="2733989" y="2404497"/>
            <a:ext cx="50599" cy="50622"/>
          </a:xfrm>
          <a:custGeom>
            <a:avLst/>
            <a:gdLst/>
            <a:ahLst/>
            <a:cxnLst/>
            <a:rect l="l" t="t" r="r" b="b"/>
            <a:pathLst>
              <a:path w="2181" h="2182" extrusionOk="0">
                <a:moveTo>
                  <a:pt x="1755" y="1"/>
                </a:moveTo>
                <a:lnTo>
                  <a:pt x="0" y="1755"/>
                </a:lnTo>
                <a:lnTo>
                  <a:pt x="426" y="2181"/>
                </a:lnTo>
                <a:lnTo>
                  <a:pt x="2181" y="427"/>
                </a:lnTo>
                <a:lnTo>
                  <a:pt x="17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9"/>
          <p:cNvSpPr/>
          <p:nvPr/>
        </p:nvSpPr>
        <p:spPr>
          <a:xfrm>
            <a:off x="2733989" y="2435307"/>
            <a:ext cx="50599" cy="50042"/>
          </a:xfrm>
          <a:custGeom>
            <a:avLst/>
            <a:gdLst/>
            <a:ahLst/>
            <a:cxnLst/>
            <a:rect l="l" t="t" r="r" b="b"/>
            <a:pathLst>
              <a:path w="2181" h="2157" extrusionOk="0">
                <a:moveTo>
                  <a:pt x="426" y="1"/>
                </a:moveTo>
                <a:lnTo>
                  <a:pt x="0" y="427"/>
                </a:lnTo>
                <a:lnTo>
                  <a:pt x="1755" y="2156"/>
                </a:lnTo>
                <a:lnTo>
                  <a:pt x="2181" y="1730"/>
                </a:lnTo>
                <a:lnTo>
                  <a:pt x="4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2538620" y="3297635"/>
            <a:ext cx="1382720" cy="1167586"/>
          </a:xfrm>
          <a:custGeom>
            <a:avLst/>
            <a:gdLst/>
            <a:ahLst/>
            <a:cxnLst/>
            <a:rect l="l" t="t" r="r" b="b"/>
            <a:pathLst>
              <a:path w="59600" h="50327" extrusionOk="0">
                <a:moveTo>
                  <a:pt x="2431" y="0"/>
                </a:moveTo>
                <a:cubicBezTo>
                  <a:pt x="1078" y="0"/>
                  <a:pt x="0" y="1103"/>
                  <a:pt x="0" y="2431"/>
                </a:cubicBezTo>
                <a:lnTo>
                  <a:pt x="0" y="2431"/>
                </a:lnTo>
                <a:lnTo>
                  <a:pt x="0" y="47920"/>
                </a:lnTo>
                <a:cubicBezTo>
                  <a:pt x="0" y="49248"/>
                  <a:pt x="1078" y="50326"/>
                  <a:pt x="2431" y="50326"/>
                </a:cubicBezTo>
                <a:lnTo>
                  <a:pt x="2431" y="50326"/>
                </a:lnTo>
                <a:lnTo>
                  <a:pt x="57193" y="50326"/>
                </a:lnTo>
                <a:cubicBezTo>
                  <a:pt x="58522" y="50326"/>
                  <a:pt x="59599" y="49248"/>
                  <a:pt x="59599" y="47920"/>
                </a:cubicBezTo>
                <a:lnTo>
                  <a:pt x="59599" y="47920"/>
                </a:lnTo>
                <a:lnTo>
                  <a:pt x="59599" y="2431"/>
                </a:lnTo>
                <a:cubicBezTo>
                  <a:pt x="59599" y="1103"/>
                  <a:pt x="58522" y="0"/>
                  <a:pt x="57193" y="0"/>
                </a:cubicBezTo>
                <a:lnTo>
                  <a:pt x="571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931D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19"/>
          <p:cNvGrpSpPr/>
          <p:nvPr/>
        </p:nvGrpSpPr>
        <p:grpSpPr>
          <a:xfrm>
            <a:off x="2665362" y="3647076"/>
            <a:ext cx="1117010" cy="648927"/>
            <a:chOff x="4202859" y="3542977"/>
            <a:chExt cx="1117010" cy="648927"/>
          </a:xfrm>
        </p:grpSpPr>
        <p:sp>
          <p:nvSpPr>
            <p:cNvPr id="577" name="Google Shape;577;p19"/>
            <p:cNvSpPr/>
            <p:nvPr/>
          </p:nvSpPr>
          <p:spPr>
            <a:xfrm>
              <a:off x="4202859" y="3542977"/>
              <a:ext cx="1117010" cy="648927"/>
            </a:xfrm>
            <a:custGeom>
              <a:avLst/>
              <a:gdLst/>
              <a:ahLst/>
              <a:cxnLst/>
              <a:rect l="l" t="t" r="r" b="b"/>
              <a:pathLst>
                <a:path w="48147" h="27971" fill="none" extrusionOk="0">
                  <a:moveTo>
                    <a:pt x="1" y="1"/>
                  </a:moveTo>
                  <a:lnTo>
                    <a:pt x="1" y="27971"/>
                  </a:lnTo>
                  <a:lnTo>
                    <a:pt x="48146" y="2797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4322062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4205783" y="4061641"/>
              <a:ext cx="28513" cy="23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1"/>
                  </a:moveTo>
                  <a:lnTo>
                    <a:pt x="1228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4205783" y="3920932"/>
              <a:ext cx="28513" cy="23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1"/>
                  </a:moveTo>
                  <a:lnTo>
                    <a:pt x="1228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4205783" y="3780223"/>
              <a:ext cx="28513" cy="23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0"/>
                  </a:moveTo>
                  <a:lnTo>
                    <a:pt x="1228" y="0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4205783" y="3638933"/>
              <a:ext cx="28513" cy="23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0"/>
                  </a:moveTo>
                  <a:lnTo>
                    <a:pt x="1228" y="0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4469754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4617447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4764559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4912251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5059944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5207636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19"/>
          <p:cNvSpPr/>
          <p:nvPr/>
        </p:nvSpPr>
        <p:spPr>
          <a:xfrm>
            <a:off x="3232885" y="4568124"/>
            <a:ext cx="62222" cy="62222"/>
          </a:xfrm>
          <a:custGeom>
            <a:avLst/>
            <a:gdLst/>
            <a:ahLst/>
            <a:cxnLst/>
            <a:rect l="l" t="t" r="r" b="b"/>
            <a:pathLst>
              <a:path w="2682" h="2682" extrusionOk="0">
                <a:moveTo>
                  <a:pt x="2156" y="0"/>
                </a:moveTo>
                <a:lnTo>
                  <a:pt x="0" y="2156"/>
                </a:lnTo>
                <a:lnTo>
                  <a:pt x="526" y="2682"/>
                </a:lnTo>
                <a:lnTo>
                  <a:pt x="2682" y="527"/>
                </a:lnTo>
                <a:lnTo>
                  <a:pt x="2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9"/>
          <p:cNvSpPr/>
          <p:nvPr/>
        </p:nvSpPr>
        <p:spPr>
          <a:xfrm>
            <a:off x="3195092" y="4568124"/>
            <a:ext cx="62222" cy="62222"/>
          </a:xfrm>
          <a:custGeom>
            <a:avLst/>
            <a:gdLst/>
            <a:ahLst/>
            <a:cxnLst/>
            <a:rect l="l" t="t" r="r" b="b"/>
            <a:pathLst>
              <a:path w="2682" h="2682" extrusionOk="0">
                <a:moveTo>
                  <a:pt x="526" y="0"/>
                </a:moveTo>
                <a:lnTo>
                  <a:pt x="0" y="527"/>
                </a:lnTo>
                <a:lnTo>
                  <a:pt x="2155" y="2682"/>
                </a:lnTo>
                <a:lnTo>
                  <a:pt x="2682" y="2156"/>
                </a:lnTo>
                <a:lnTo>
                  <a:pt x="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19"/>
          <p:cNvGrpSpPr/>
          <p:nvPr/>
        </p:nvGrpSpPr>
        <p:grpSpPr>
          <a:xfrm>
            <a:off x="6114726" y="951400"/>
            <a:ext cx="1853123" cy="3780672"/>
            <a:chOff x="6114726" y="951400"/>
            <a:chExt cx="1853123" cy="3780672"/>
          </a:xfrm>
        </p:grpSpPr>
        <p:sp>
          <p:nvSpPr>
            <p:cNvPr id="592" name="Google Shape;592;p19"/>
            <p:cNvSpPr/>
            <p:nvPr/>
          </p:nvSpPr>
          <p:spPr>
            <a:xfrm>
              <a:off x="6114726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0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0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6218802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09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4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6854348" y="1075846"/>
              <a:ext cx="283759" cy="32573"/>
            </a:xfrm>
            <a:custGeom>
              <a:avLst/>
              <a:gdLst/>
              <a:ahLst/>
              <a:cxnLst/>
              <a:rect l="l" t="t" r="r" b="b"/>
              <a:pathLst>
                <a:path w="12231" h="1404" extrusionOk="0">
                  <a:moveTo>
                    <a:pt x="702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0" y="1103"/>
                    <a:pt x="301" y="1404"/>
                    <a:pt x="702" y="1404"/>
                  </a:cubicBezTo>
                  <a:lnTo>
                    <a:pt x="11529" y="1404"/>
                  </a:lnTo>
                  <a:cubicBezTo>
                    <a:pt x="11905" y="1404"/>
                    <a:pt x="12231" y="1103"/>
                    <a:pt x="12231" y="702"/>
                  </a:cubicBezTo>
                  <a:cubicBezTo>
                    <a:pt x="12231" y="326"/>
                    <a:pt x="11905" y="0"/>
                    <a:pt x="11529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7195066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8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8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8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19"/>
          <p:cNvGrpSpPr/>
          <p:nvPr/>
        </p:nvGrpSpPr>
        <p:grpSpPr>
          <a:xfrm>
            <a:off x="6651416" y="1317151"/>
            <a:ext cx="81409" cy="62246"/>
            <a:chOff x="6651416" y="1317151"/>
            <a:chExt cx="81409" cy="62246"/>
          </a:xfrm>
        </p:grpSpPr>
        <p:sp>
          <p:nvSpPr>
            <p:cNvPr id="597" name="Google Shape;597;p19"/>
            <p:cNvSpPr/>
            <p:nvPr/>
          </p:nvSpPr>
          <p:spPr>
            <a:xfrm>
              <a:off x="6651416" y="1317151"/>
              <a:ext cx="81409" cy="11646"/>
            </a:xfrm>
            <a:custGeom>
              <a:avLst/>
              <a:gdLst/>
              <a:ahLst/>
              <a:cxnLst/>
              <a:rect l="l" t="t" r="r" b="b"/>
              <a:pathLst>
                <a:path w="3509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509" y="502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6651416" y="1342741"/>
              <a:ext cx="81409" cy="11066"/>
            </a:xfrm>
            <a:custGeom>
              <a:avLst/>
              <a:gdLst/>
              <a:ahLst/>
              <a:cxnLst/>
              <a:rect l="l" t="t" r="r" b="b"/>
              <a:pathLst>
                <a:path w="3509" h="477" extrusionOk="0">
                  <a:moveTo>
                    <a:pt x="0" y="0"/>
                  </a:moveTo>
                  <a:lnTo>
                    <a:pt x="0" y="476"/>
                  </a:lnTo>
                  <a:lnTo>
                    <a:pt x="3509" y="476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6651416" y="1368307"/>
              <a:ext cx="81409" cy="11090"/>
            </a:xfrm>
            <a:custGeom>
              <a:avLst/>
              <a:gdLst/>
              <a:ahLst/>
              <a:cxnLst/>
              <a:rect l="l" t="t" r="r" b="b"/>
              <a:pathLst>
                <a:path w="3509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509" y="477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19"/>
          <p:cNvGrpSpPr/>
          <p:nvPr/>
        </p:nvGrpSpPr>
        <p:grpSpPr>
          <a:xfrm>
            <a:off x="6336265" y="1216555"/>
            <a:ext cx="263993" cy="264017"/>
            <a:chOff x="6336265" y="1216555"/>
            <a:chExt cx="263993" cy="264017"/>
          </a:xfrm>
        </p:grpSpPr>
        <p:sp>
          <p:nvSpPr>
            <p:cNvPr id="601" name="Google Shape;601;p19"/>
            <p:cNvSpPr/>
            <p:nvPr/>
          </p:nvSpPr>
          <p:spPr>
            <a:xfrm>
              <a:off x="6336265" y="1216555"/>
              <a:ext cx="263993" cy="264016"/>
            </a:xfrm>
            <a:custGeom>
              <a:avLst/>
              <a:gdLst/>
              <a:ahLst/>
              <a:cxnLst/>
              <a:rect l="l" t="t" r="r" b="b"/>
              <a:pathLst>
                <a:path w="11379" h="11380" extrusionOk="0">
                  <a:moveTo>
                    <a:pt x="5689" y="1"/>
                  </a:moveTo>
                  <a:cubicBezTo>
                    <a:pt x="2557" y="1"/>
                    <a:pt x="0" y="2532"/>
                    <a:pt x="0" y="5690"/>
                  </a:cubicBezTo>
                  <a:cubicBezTo>
                    <a:pt x="0" y="7469"/>
                    <a:pt x="827" y="9073"/>
                    <a:pt x="2105" y="10101"/>
                  </a:cubicBezTo>
                  <a:cubicBezTo>
                    <a:pt x="3083" y="10903"/>
                    <a:pt x="4336" y="11379"/>
                    <a:pt x="5689" y="11379"/>
                  </a:cubicBezTo>
                  <a:cubicBezTo>
                    <a:pt x="7043" y="11379"/>
                    <a:pt x="8296" y="10903"/>
                    <a:pt x="9273" y="10101"/>
                  </a:cubicBezTo>
                  <a:cubicBezTo>
                    <a:pt x="10577" y="9073"/>
                    <a:pt x="11379" y="7469"/>
                    <a:pt x="11379" y="5690"/>
                  </a:cubicBezTo>
                  <a:cubicBezTo>
                    <a:pt x="11379" y="2532"/>
                    <a:pt x="8847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6403708" y="1253188"/>
              <a:ext cx="129688" cy="129108"/>
            </a:xfrm>
            <a:custGeom>
              <a:avLst/>
              <a:gdLst/>
              <a:ahLst/>
              <a:cxnLst/>
              <a:rect l="l" t="t" r="r" b="b"/>
              <a:pathLst>
                <a:path w="5590" h="5565" extrusionOk="0">
                  <a:moveTo>
                    <a:pt x="2782" y="0"/>
                  </a:moveTo>
                  <a:cubicBezTo>
                    <a:pt x="1254" y="0"/>
                    <a:pt x="0" y="1229"/>
                    <a:pt x="0" y="2782"/>
                  </a:cubicBezTo>
                  <a:cubicBezTo>
                    <a:pt x="0" y="4311"/>
                    <a:pt x="1254" y="5564"/>
                    <a:pt x="2782" y="5564"/>
                  </a:cubicBezTo>
                  <a:cubicBezTo>
                    <a:pt x="4336" y="5564"/>
                    <a:pt x="5589" y="4311"/>
                    <a:pt x="5589" y="2782"/>
                  </a:cubicBezTo>
                  <a:cubicBezTo>
                    <a:pt x="5589" y="1229"/>
                    <a:pt x="4336" y="0"/>
                    <a:pt x="2782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6385101" y="1359584"/>
              <a:ext cx="166321" cy="120988"/>
            </a:xfrm>
            <a:custGeom>
              <a:avLst/>
              <a:gdLst/>
              <a:ahLst/>
              <a:cxnLst/>
              <a:rect l="l" t="t" r="r" b="b"/>
              <a:pathLst>
                <a:path w="7169" h="5215" extrusionOk="0">
                  <a:moveTo>
                    <a:pt x="3584" y="1"/>
                  </a:moveTo>
                  <a:cubicBezTo>
                    <a:pt x="2983" y="1"/>
                    <a:pt x="2406" y="151"/>
                    <a:pt x="1905" y="427"/>
                  </a:cubicBezTo>
                  <a:cubicBezTo>
                    <a:pt x="777" y="1029"/>
                    <a:pt x="0" y="2206"/>
                    <a:pt x="0" y="3585"/>
                  </a:cubicBezTo>
                  <a:lnTo>
                    <a:pt x="0" y="3936"/>
                  </a:lnTo>
                  <a:cubicBezTo>
                    <a:pt x="978" y="4738"/>
                    <a:pt x="2231" y="5214"/>
                    <a:pt x="3584" y="5214"/>
                  </a:cubicBezTo>
                  <a:cubicBezTo>
                    <a:pt x="4938" y="5214"/>
                    <a:pt x="6191" y="4738"/>
                    <a:pt x="7168" y="3936"/>
                  </a:cubicBezTo>
                  <a:lnTo>
                    <a:pt x="7168" y="3585"/>
                  </a:lnTo>
                  <a:cubicBezTo>
                    <a:pt x="7168" y="2608"/>
                    <a:pt x="6767" y="1705"/>
                    <a:pt x="6116" y="1054"/>
                  </a:cubicBezTo>
                  <a:cubicBezTo>
                    <a:pt x="5865" y="803"/>
                    <a:pt x="5589" y="602"/>
                    <a:pt x="5264" y="427"/>
                  </a:cubicBezTo>
                  <a:cubicBezTo>
                    <a:pt x="4762" y="151"/>
                    <a:pt x="4186" y="1"/>
                    <a:pt x="3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9"/>
          <p:cNvGrpSpPr/>
          <p:nvPr/>
        </p:nvGrpSpPr>
        <p:grpSpPr>
          <a:xfrm>
            <a:off x="7469524" y="1318891"/>
            <a:ext cx="108762" cy="108182"/>
            <a:chOff x="7469524" y="1318891"/>
            <a:chExt cx="108762" cy="108182"/>
          </a:xfrm>
        </p:grpSpPr>
        <p:sp>
          <p:nvSpPr>
            <p:cNvPr id="605" name="Google Shape;605;p19"/>
            <p:cNvSpPr/>
            <p:nvPr/>
          </p:nvSpPr>
          <p:spPr>
            <a:xfrm>
              <a:off x="7507317" y="1347961"/>
              <a:ext cx="30833" cy="51782"/>
            </a:xfrm>
            <a:custGeom>
              <a:avLst/>
              <a:gdLst/>
              <a:ahLst/>
              <a:cxnLst/>
              <a:rect l="l" t="t" r="r" b="b"/>
              <a:pathLst>
                <a:path w="1329" h="2232" extrusionOk="0">
                  <a:moveTo>
                    <a:pt x="677" y="1"/>
                  </a:moveTo>
                  <a:cubicBezTo>
                    <a:pt x="276" y="1"/>
                    <a:pt x="26" y="251"/>
                    <a:pt x="1" y="677"/>
                  </a:cubicBezTo>
                  <a:lnTo>
                    <a:pt x="326" y="677"/>
                  </a:lnTo>
                  <a:cubicBezTo>
                    <a:pt x="351" y="452"/>
                    <a:pt x="452" y="352"/>
                    <a:pt x="652" y="352"/>
                  </a:cubicBezTo>
                  <a:cubicBezTo>
                    <a:pt x="828" y="352"/>
                    <a:pt x="953" y="427"/>
                    <a:pt x="953" y="602"/>
                  </a:cubicBezTo>
                  <a:cubicBezTo>
                    <a:pt x="953" y="978"/>
                    <a:pt x="527" y="978"/>
                    <a:pt x="527" y="1479"/>
                  </a:cubicBezTo>
                  <a:lnTo>
                    <a:pt x="828" y="1479"/>
                  </a:lnTo>
                  <a:cubicBezTo>
                    <a:pt x="828" y="1078"/>
                    <a:pt x="1329" y="1028"/>
                    <a:pt x="1329" y="527"/>
                  </a:cubicBezTo>
                  <a:cubicBezTo>
                    <a:pt x="1329" y="201"/>
                    <a:pt x="1078" y="1"/>
                    <a:pt x="677" y="1"/>
                  </a:cubicBezTo>
                  <a:close/>
                  <a:moveTo>
                    <a:pt x="677" y="1780"/>
                  </a:moveTo>
                  <a:cubicBezTo>
                    <a:pt x="552" y="1780"/>
                    <a:pt x="452" y="1880"/>
                    <a:pt x="452" y="2006"/>
                  </a:cubicBezTo>
                  <a:cubicBezTo>
                    <a:pt x="452" y="2156"/>
                    <a:pt x="552" y="2231"/>
                    <a:pt x="677" y="2231"/>
                  </a:cubicBezTo>
                  <a:cubicBezTo>
                    <a:pt x="803" y="2231"/>
                    <a:pt x="903" y="2156"/>
                    <a:pt x="903" y="2006"/>
                  </a:cubicBezTo>
                  <a:cubicBezTo>
                    <a:pt x="903" y="1880"/>
                    <a:pt x="803" y="1780"/>
                    <a:pt x="677" y="17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7469524" y="1318891"/>
              <a:ext cx="108762" cy="108182"/>
            </a:xfrm>
            <a:custGeom>
              <a:avLst/>
              <a:gdLst/>
              <a:ahLst/>
              <a:cxnLst/>
              <a:rect l="l" t="t" r="r" b="b"/>
              <a:pathLst>
                <a:path w="4688" h="4663" extrusionOk="0">
                  <a:moveTo>
                    <a:pt x="2331" y="226"/>
                  </a:moveTo>
                  <a:cubicBezTo>
                    <a:pt x="3509" y="226"/>
                    <a:pt x="4462" y="1153"/>
                    <a:pt x="4462" y="2331"/>
                  </a:cubicBezTo>
                  <a:cubicBezTo>
                    <a:pt x="4462" y="3484"/>
                    <a:pt x="3509" y="4437"/>
                    <a:pt x="2331" y="4437"/>
                  </a:cubicBezTo>
                  <a:cubicBezTo>
                    <a:pt x="1178" y="4437"/>
                    <a:pt x="226" y="3484"/>
                    <a:pt x="226" y="2331"/>
                  </a:cubicBezTo>
                  <a:cubicBezTo>
                    <a:pt x="226" y="1153"/>
                    <a:pt x="1178" y="226"/>
                    <a:pt x="2331" y="226"/>
                  </a:cubicBezTo>
                  <a:close/>
                  <a:moveTo>
                    <a:pt x="2331" y="1"/>
                  </a:moveTo>
                  <a:cubicBezTo>
                    <a:pt x="1053" y="1"/>
                    <a:pt x="0" y="1028"/>
                    <a:pt x="0" y="2331"/>
                  </a:cubicBezTo>
                  <a:cubicBezTo>
                    <a:pt x="0" y="3610"/>
                    <a:pt x="1053" y="4662"/>
                    <a:pt x="2331" y="4662"/>
                  </a:cubicBezTo>
                  <a:cubicBezTo>
                    <a:pt x="3635" y="4662"/>
                    <a:pt x="4687" y="3610"/>
                    <a:pt x="4687" y="2331"/>
                  </a:cubicBezTo>
                  <a:cubicBezTo>
                    <a:pt x="4687" y="1028"/>
                    <a:pt x="3635" y="1"/>
                    <a:pt x="2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9"/>
          <p:cNvGrpSpPr/>
          <p:nvPr/>
        </p:nvGrpSpPr>
        <p:grpSpPr>
          <a:xfrm>
            <a:off x="7638723" y="1319471"/>
            <a:ext cx="105862" cy="105862"/>
            <a:chOff x="7638723" y="1319471"/>
            <a:chExt cx="105862" cy="105862"/>
          </a:xfrm>
        </p:grpSpPr>
        <p:sp>
          <p:nvSpPr>
            <p:cNvPr id="608" name="Google Shape;608;p19"/>
            <p:cNvSpPr/>
            <p:nvPr/>
          </p:nvSpPr>
          <p:spPr>
            <a:xfrm>
              <a:off x="7638723" y="1319471"/>
              <a:ext cx="105862" cy="105862"/>
            </a:xfrm>
            <a:custGeom>
              <a:avLst/>
              <a:gdLst/>
              <a:ahLst/>
              <a:cxnLst/>
              <a:rect l="l" t="t" r="r" b="b"/>
              <a:pathLst>
                <a:path w="4563" h="4563" extrusionOk="0">
                  <a:moveTo>
                    <a:pt x="2281" y="226"/>
                  </a:moveTo>
                  <a:cubicBezTo>
                    <a:pt x="3434" y="226"/>
                    <a:pt x="4337" y="1128"/>
                    <a:pt x="4337" y="2281"/>
                  </a:cubicBezTo>
                  <a:cubicBezTo>
                    <a:pt x="4337" y="3409"/>
                    <a:pt x="3434" y="4337"/>
                    <a:pt x="2281" y="4337"/>
                  </a:cubicBezTo>
                  <a:cubicBezTo>
                    <a:pt x="1154" y="4337"/>
                    <a:pt x="226" y="3409"/>
                    <a:pt x="226" y="2281"/>
                  </a:cubicBezTo>
                  <a:cubicBezTo>
                    <a:pt x="226" y="1128"/>
                    <a:pt x="1154" y="226"/>
                    <a:pt x="2281" y="226"/>
                  </a:cubicBezTo>
                  <a:close/>
                  <a:moveTo>
                    <a:pt x="2281" y="1"/>
                  </a:moveTo>
                  <a:cubicBezTo>
                    <a:pt x="1028" y="1"/>
                    <a:pt x="1" y="1028"/>
                    <a:pt x="1" y="2281"/>
                  </a:cubicBezTo>
                  <a:cubicBezTo>
                    <a:pt x="1" y="3534"/>
                    <a:pt x="1028" y="4562"/>
                    <a:pt x="2281" y="4562"/>
                  </a:cubicBezTo>
                  <a:cubicBezTo>
                    <a:pt x="3535" y="4562"/>
                    <a:pt x="4562" y="3534"/>
                    <a:pt x="4562" y="2281"/>
                  </a:cubicBezTo>
                  <a:cubicBezTo>
                    <a:pt x="4562" y="1028"/>
                    <a:pt x="3535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7675936" y="1343599"/>
              <a:ext cx="46539" cy="42479"/>
            </a:xfrm>
            <a:custGeom>
              <a:avLst/>
              <a:gdLst/>
              <a:ahLst/>
              <a:cxnLst/>
              <a:rect l="l" t="t" r="r" b="b"/>
              <a:pathLst>
                <a:path w="2006" h="1831" extrusionOk="0">
                  <a:moveTo>
                    <a:pt x="1013" y="251"/>
                  </a:moveTo>
                  <a:cubicBezTo>
                    <a:pt x="1185" y="251"/>
                    <a:pt x="1354" y="314"/>
                    <a:pt x="1479" y="439"/>
                  </a:cubicBezTo>
                  <a:cubicBezTo>
                    <a:pt x="1730" y="715"/>
                    <a:pt x="1730" y="1116"/>
                    <a:pt x="1479" y="1392"/>
                  </a:cubicBezTo>
                  <a:cubicBezTo>
                    <a:pt x="1354" y="1517"/>
                    <a:pt x="1185" y="1580"/>
                    <a:pt x="1013" y="1580"/>
                  </a:cubicBezTo>
                  <a:cubicBezTo>
                    <a:pt x="840" y="1580"/>
                    <a:pt x="665" y="1517"/>
                    <a:pt x="527" y="1392"/>
                  </a:cubicBezTo>
                  <a:cubicBezTo>
                    <a:pt x="276" y="1116"/>
                    <a:pt x="276" y="715"/>
                    <a:pt x="527" y="439"/>
                  </a:cubicBezTo>
                  <a:cubicBezTo>
                    <a:pt x="665" y="314"/>
                    <a:pt x="840" y="251"/>
                    <a:pt x="1013" y="251"/>
                  </a:cubicBezTo>
                  <a:close/>
                  <a:moveTo>
                    <a:pt x="1013" y="1"/>
                  </a:moveTo>
                  <a:cubicBezTo>
                    <a:pt x="778" y="1"/>
                    <a:pt x="540" y="88"/>
                    <a:pt x="352" y="264"/>
                  </a:cubicBezTo>
                  <a:cubicBezTo>
                    <a:pt x="1" y="615"/>
                    <a:pt x="1" y="1216"/>
                    <a:pt x="352" y="1567"/>
                  </a:cubicBezTo>
                  <a:cubicBezTo>
                    <a:pt x="540" y="1743"/>
                    <a:pt x="778" y="1830"/>
                    <a:pt x="1013" y="1830"/>
                  </a:cubicBezTo>
                  <a:cubicBezTo>
                    <a:pt x="1248" y="1830"/>
                    <a:pt x="1479" y="1743"/>
                    <a:pt x="1655" y="1567"/>
                  </a:cubicBezTo>
                  <a:cubicBezTo>
                    <a:pt x="2006" y="1216"/>
                    <a:pt x="2006" y="615"/>
                    <a:pt x="1655" y="264"/>
                  </a:cubicBezTo>
                  <a:cubicBezTo>
                    <a:pt x="1479" y="88"/>
                    <a:pt x="1248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7663153" y="1375871"/>
              <a:ext cx="25033" cy="25033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903" y="1"/>
                  </a:moveTo>
                  <a:lnTo>
                    <a:pt x="0" y="903"/>
                  </a:lnTo>
                  <a:lnTo>
                    <a:pt x="176" y="1078"/>
                  </a:lnTo>
                  <a:lnTo>
                    <a:pt x="1078" y="176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19"/>
          <p:cNvGrpSpPr/>
          <p:nvPr/>
        </p:nvGrpSpPr>
        <p:grpSpPr>
          <a:xfrm>
            <a:off x="7681759" y="1133986"/>
            <a:ext cx="72709" cy="34336"/>
            <a:chOff x="7681759" y="1133986"/>
            <a:chExt cx="72709" cy="34336"/>
          </a:xfrm>
        </p:grpSpPr>
        <p:sp>
          <p:nvSpPr>
            <p:cNvPr id="612" name="Google Shape;612;p19"/>
            <p:cNvSpPr/>
            <p:nvPr/>
          </p:nvSpPr>
          <p:spPr>
            <a:xfrm>
              <a:off x="7681759" y="1133986"/>
              <a:ext cx="69206" cy="34336"/>
            </a:xfrm>
            <a:custGeom>
              <a:avLst/>
              <a:gdLst/>
              <a:ahLst/>
              <a:cxnLst/>
              <a:rect l="l" t="t" r="r" b="b"/>
              <a:pathLst>
                <a:path w="2983" h="1480" extrusionOk="0">
                  <a:moveTo>
                    <a:pt x="2832" y="151"/>
                  </a:moveTo>
                  <a:lnTo>
                    <a:pt x="2832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51" y="1"/>
                    <a:pt x="0" y="51"/>
                    <a:pt x="0" y="76"/>
                  </a:cubicBezTo>
                  <a:lnTo>
                    <a:pt x="0" y="1404"/>
                  </a:lnTo>
                  <a:cubicBezTo>
                    <a:pt x="0" y="1454"/>
                    <a:pt x="51" y="1479"/>
                    <a:pt x="76" y="1479"/>
                  </a:cubicBezTo>
                  <a:lnTo>
                    <a:pt x="2908" y="1479"/>
                  </a:lnTo>
                  <a:cubicBezTo>
                    <a:pt x="2958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58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7688162" y="1140389"/>
              <a:ext cx="44196" cy="22110"/>
            </a:xfrm>
            <a:custGeom>
              <a:avLst/>
              <a:gdLst/>
              <a:ahLst/>
              <a:cxnLst/>
              <a:rect l="l" t="t" r="r" b="b"/>
              <a:pathLst>
                <a:path w="1905" h="953" extrusionOk="0">
                  <a:moveTo>
                    <a:pt x="0" y="0"/>
                  </a:moveTo>
                  <a:lnTo>
                    <a:pt x="0" y="953"/>
                  </a:lnTo>
                  <a:lnTo>
                    <a:pt x="1905" y="9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7749782" y="1143869"/>
              <a:ext cx="4686" cy="14570"/>
            </a:xfrm>
            <a:custGeom>
              <a:avLst/>
              <a:gdLst/>
              <a:ahLst/>
              <a:cxnLst/>
              <a:rect l="l" t="t" r="r" b="b"/>
              <a:pathLst>
                <a:path w="202" h="628" extrusionOk="0">
                  <a:moveTo>
                    <a:pt x="1" y="1"/>
                  </a:moveTo>
                  <a:lnTo>
                    <a:pt x="1" y="627"/>
                  </a:lnTo>
                  <a:lnTo>
                    <a:pt x="201" y="62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19"/>
          <p:cNvGrpSpPr/>
          <p:nvPr/>
        </p:nvGrpSpPr>
        <p:grpSpPr>
          <a:xfrm>
            <a:off x="7596870" y="1126422"/>
            <a:ext cx="47699" cy="41899"/>
            <a:chOff x="7596870" y="1126422"/>
            <a:chExt cx="47699" cy="41899"/>
          </a:xfrm>
        </p:grpSpPr>
        <p:sp>
          <p:nvSpPr>
            <p:cNvPr id="616" name="Google Shape;616;p19"/>
            <p:cNvSpPr/>
            <p:nvPr/>
          </p:nvSpPr>
          <p:spPr>
            <a:xfrm>
              <a:off x="7610813" y="1148532"/>
              <a:ext cx="19790" cy="19790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427" y="0"/>
                  </a:moveTo>
                  <a:cubicBezTo>
                    <a:pt x="201" y="0"/>
                    <a:pt x="1" y="201"/>
                    <a:pt x="1" y="426"/>
                  </a:cubicBezTo>
                  <a:cubicBezTo>
                    <a:pt x="1" y="677"/>
                    <a:pt x="201" y="852"/>
                    <a:pt x="427" y="852"/>
                  </a:cubicBezTo>
                  <a:cubicBezTo>
                    <a:pt x="652" y="852"/>
                    <a:pt x="853" y="677"/>
                    <a:pt x="853" y="426"/>
                  </a:cubicBezTo>
                  <a:cubicBezTo>
                    <a:pt x="853" y="201"/>
                    <a:pt x="652" y="0"/>
                    <a:pt x="427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7604433" y="1137767"/>
              <a:ext cx="32573" cy="11368"/>
            </a:xfrm>
            <a:custGeom>
              <a:avLst/>
              <a:gdLst/>
              <a:ahLst/>
              <a:cxnLst/>
              <a:rect l="l" t="t" r="r" b="b"/>
              <a:pathLst>
                <a:path w="1404" h="490" extrusionOk="0">
                  <a:moveTo>
                    <a:pt x="692" y="1"/>
                  </a:moveTo>
                  <a:cubicBezTo>
                    <a:pt x="464" y="1"/>
                    <a:pt x="238" y="88"/>
                    <a:pt x="75" y="264"/>
                  </a:cubicBezTo>
                  <a:cubicBezTo>
                    <a:pt x="0" y="314"/>
                    <a:pt x="0" y="389"/>
                    <a:pt x="50" y="439"/>
                  </a:cubicBezTo>
                  <a:cubicBezTo>
                    <a:pt x="88" y="464"/>
                    <a:pt x="125" y="477"/>
                    <a:pt x="160" y="477"/>
                  </a:cubicBezTo>
                  <a:cubicBezTo>
                    <a:pt x="194" y="477"/>
                    <a:pt x="226" y="464"/>
                    <a:pt x="251" y="439"/>
                  </a:cubicBezTo>
                  <a:cubicBezTo>
                    <a:pt x="376" y="339"/>
                    <a:pt x="526" y="264"/>
                    <a:pt x="702" y="264"/>
                  </a:cubicBezTo>
                  <a:cubicBezTo>
                    <a:pt x="902" y="264"/>
                    <a:pt x="1053" y="364"/>
                    <a:pt x="1153" y="439"/>
                  </a:cubicBezTo>
                  <a:cubicBezTo>
                    <a:pt x="1178" y="464"/>
                    <a:pt x="1203" y="489"/>
                    <a:pt x="1253" y="489"/>
                  </a:cubicBezTo>
                  <a:cubicBezTo>
                    <a:pt x="1278" y="489"/>
                    <a:pt x="1303" y="464"/>
                    <a:pt x="1353" y="439"/>
                  </a:cubicBezTo>
                  <a:cubicBezTo>
                    <a:pt x="1404" y="389"/>
                    <a:pt x="1404" y="314"/>
                    <a:pt x="1328" y="264"/>
                  </a:cubicBezTo>
                  <a:cubicBezTo>
                    <a:pt x="1153" y="88"/>
                    <a:pt x="921" y="1"/>
                    <a:pt x="692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7596870" y="1126422"/>
              <a:ext cx="47699" cy="15150"/>
            </a:xfrm>
            <a:custGeom>
              <a:avLst/>
              <a:gdLst/>
              <a:ahLst/>
              <a:cxnLst/>
              <a:rect l="l" t="t" r="r" b="b"/>
              <a:pathLst>
                <a:path w="2056" h="653" extrusionOk="0">
                  <a:moveTo>
                    <a:pt x="1028" y="1"/>
                  </a:moveTo>
                  <a:cubicBezTo>
                    <a:pt x="652" y="1"/>
                    <a:pt x="326" y="151"/>
                    <a:pt x="50" y="402"/>
                  </a:cubicBezTo>
                  <a:cubicBezTo>
                    <a:pt x="0" y="477"/>
                    <a:pt x="0" y="552"/>
                    <a:pt x="50" y="602"/>
                  </a:cubicBezTo>
                  <a:cubicBezTo>
                    <a:pt x="75" y="627"/>
                    <a:pt x="113" y="640"/>
                    <a:pt x="151" y="640"/>
                  </a:cubicBezTo>
                  <a:cubicBezTo>
                    <a:pt x="188" y="640"/>
                    <a:pt x="226" y="627"/>
                    <a:pt x="251" y="602"/>
                  </a:cubicBezTo>
                  <a:cubicBezTo>
                    <a:pt x="451" y="402"/>
                    <a:pt x="727" y="276"/>
                    <a:pt x="1028" y="276"/>
                  </a:cubicBezTo>
                  <a:cubicBezTo>
                    <a:pt x="1329" y="276"/>
                    <a:pt x="1604" y="402"/>
                    <a:pt x="1805" y="602"/>
                  </a:cubicBezTo>
                  <a:cubicBezTo>
                    <a:pt x="1830" y="627"/>
                    <a:pt x="1855" y="652"/>
                    <a:pt x="1905" y="652"/>
                  </a:cubicBezTo>
                  <a:cubicBezTo>
                    <a:pt x="1930" y="652"/>
                    <a:pt x="1980" y="627"/>
                    <a:pt x="2005" y="602"/>
                  </a:cubicBezTo>
                  <a:cubicBezTo>
                    <a:pt x="2055" y="552"/>
                    <a:pt x="2055" y="477"/>
                    <a:pt x="2005" y="427"/>
                  </a:cubicBezTo>
                  <a:cubicBezTo>
                    <a:pt x="1730" y="151"/>
                    <a:pt x="1404" y="1"/>
                    <a:pt x="102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19"/>
          <p:cNvGrpSpPr/>
          <p:nvPr/>
        </p:nvGrpSpPr>
        <p:grpSpPr>
          <a:xfrm>
            <a:off x="7497434" y="1127582"/>
            <a:ext cx="51783" cy="40739"/>
            <a:chOff x="7497434" y="1127582"/>
            <a:chExt cx="51783" cy="40739"/>
          </a:xfrm>
        </p:grpSpPr>
        <p:sp>
          <p:nvSpPr>
            <p:cNvPr id="620" name="Google Shape;620;p19"/>
            <p:cNvSpPr/>
            <p:nvPr/>
          </p:nvSpPr>
          <p:spPr>
            <a:xfrm>
              <a:off x="7497434" y="1144449"/>
              <a:ext cx="14570" cy="23873"/>
            </a:xfrm>
            <a:custGeom>
              <a:avLst/>
              <a:gdLst/>
              <a:ahLst/>
              <a:cxnLst/>
              <a:rect l="l" t="t" r="r" b="b"/>
              <a:pathLst>
                <a:path w="628" h="1029" extrusionOk="0">
                  <a:moveTo>
                    <a:pt x="0" y="1"/>
                  </a:moveTo>
                  <a:lnTo>
                    <a:pt x="0" y="1028"/>
                  </a:lnTo>
                  <a:lnTo>
                    <a:pt x="627" y="1028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7516040" y="1135726"/>
              <a:ext cx="14570" cy="32596"/>
            </a:xfrm>
            <a:custGeom>
              <a:avLst/>
              <a:gdLst/>
              <a:ahLst/>
              <a:cxnLst/>
              <a:rect l="l" t="t" r="r" b="b"/>
              <a:pathLst>
                <a:path w="628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627" y="140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7534647" y="1127582"/>
              <a:ext cx="14570" cy="40739"/>
            </a:xfrm>
            <a:custGeom>
              <a:avLst/>
              <a:gdLst/>
              <a:ahLst/>
              <a:cxnLst/>
              <a:rect l="l" t="t" r="r" b="b"/>
              <a:pathLst>
                <a:path w="628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627" y="1755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19"/>
          <p:cNvGrpSpPr/>
          <p:nvPr/>
        </p:nvGrpSpPr>
        <p:grpSpPr>
          <a:xfrm>
            <a:off x="6461267" y="3251287"/>
            <a:ext cx="1175730" cy="168061"/>
            <a:chOff x="6461267" y="3328422"/>
            <a:chExt cx="1175730" cy="168061"/>
          </a:xfrm>
        </p:grpSpPr>
        <p:sp>
          <p:nvSpPr>
            <p:cNvPr id="624" name="Google Shape;624;p19"/>
            <p:cNvSpPr/>
            <p:nvPr/>
          </p:nvSpPr>
          <p:spPr>
            <a:xfrm>
              <a:off x="6461267" y="3366215"/>
              <a:ext cx="1175730" cy="93635"/>
            </a:xfrm>
            <a:custGeom>
              <a:avLst/>
              <a:gdLst/>
              <a:ahLst/>
              <a:cxnLst/>
              <a:rect l="l" t="t" r="r" b="b"/>
              <a:pathLst>
                <a:path w="50678" h="4036" extrusionOk="0">
                  <a:moveTo>
                    <a:pt x="2031" y="1"/>
                  </a:moveTo>
                  <a:cubicBezTo>
                    <a:pt x="903" y="1"/>
                    <a:pt x="1" y="903"/>
                    <a:pt x="1" y="2031"/>
                  </a:cubicBezTo>
                  <a:cubicBezTo>
                    <a:pt x="1" y="3134"/>
                    <a:pt x="903" y="4036"/>
                    <a:pt x="2031" y="4036"/>
                  </a:cubicBezTo>
                  <a:lnTo>
                    <a:pt x="48647" y="4036"/>
                  </a:lnTo>
                  <a:cubicBezTo>
                    <a:pt x="49775" y="4036"/>
                    <a:pt x="50678" y="3134"/>
                    <a:pt x="50678" y="2031"/>
                  </a:cubicBezTo>
                  <a:cubicBezTo>
                    <a:pt x="50678" y="903"/>
                    <a:pt x="49775" y="1"/>
                    <a:pt x="48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6632206" y="3328422"/>
              <a:ext cx="168664" cy="168061"/>
            </a:xfrm>
            <a:custGeom>
              <a:avLst/>
              <a:gdLst/>
              <a:ahLst/>
              <a:cxnLst/>
              <a:rect l="l" t="t" r="r" b="b"/>
              <a:pathLst>
                <a:path w="7270" h="7244" extrusionOk="0">
                  <a:moveTo>
                    <a:pt x="3635" y="1"/>
                  </a:moveTo>
                  <a:cubicBezTo>
                    <a:pt x="1630" y="1"/>
                    <a:pt x="1" y="1605"/>
                    <a:pt x="1" y="3610"/>
                  </a:cubicBezTo>
                  <a:cubicBezTo>
                    <a:pt x="1" y="5615"/>
                    <a:pt x="1630" y="7244"/>
                    <a:pt x="3635" y="7244"/>
                  </a:cubicBezTo>
                  <a:cubicBezTo>
                    <a:pt x="5640" y="7244"/>
                    <a:pt x="7269" y="5615"/>
                    <a:pt x="7269" y="3610"/>
                  </a:cubicBezTo>
                  <a:cubicBezTo>
                    <a:pt x="7269" y="1605"/>
                    <a:pt x="5640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9"/>
          <p:cNvGrpSpPr/>
          <p:nvPr/>
        </p:nvGrpSpPr>
        <p:grpSpPr>
          <a:xfrm>
            <a:off x="6461267" y="3651908"/>
            <a:ext cx="1175730" cy="168664"/>
            <a:chOff x="6461267" y="3729043"/>
            <a:chExt cx="1175730" cy="168664"/>
          </a:xfrm>
        </p:grpSpPr>
        <p:sp>
          <p:nvSpPr>
            <p:cNvPr id="627" name="Google Shape;627;p19"/>
            <p:cNvSpPr/>
            <p:nvPr/>
          </p:nvSpPr>
          <p:spPr>
            <a:xfrm>
              <a:off x="6461267" y="3766836"/>
              <a:ext cx="1175730" cy="94238"/>
            </a:xfrm>
            <a:custGeom>
              <a:avLst/>
              <a:gdLst/>
              <a:ahLst/>
              <a:cxnLst/>
              <a:rect l="l" t="t" r="r" b="b"/>
              <a:pathLst>
                <a:path w="50678" h="4062" extrusionOk="0">
                  <a:moveTo>
                    <a:pt x="2031" y="1"/>
                  </a:moveTo>
                  <a:cubicBezTo>
                    <a:pt x="903" y="1"/>
                    <a:pt x="1" y="928"/>
                    <a:pt x="1" y="2031"/>
                  </a:cubicBezTo>
                  <a:cubicBezTo>
                    <a:pt x="1" y="3134"/>
                    <a:pt x="903" y="4061"/>
                    <a:pt x="2031" y="4061"/>
                  </a:cubicBezTo>
                  <a:lnTo>
                    <a:pt x="48647" y="4061"/>
                  </a:lnTo>
                  <a:cubicBezTo>
                    <a:pt x="49775" y="4061"/>
                    <a:pt x="50678" y="3134"/>
                    <a:pt x="50678" y="2031"/>
                  </a:cubicBezTo>
                  <a:cubicBezTo>
                    <a:pt x="50678" y="928"/>
                    <a:pt x="49775" y="1"/>
                    <a:pt x="48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7336099" y="3729043"/>
              <a:ext cx="168061" cy="168664"/>
            </a:xfrm>
            <a:custGeom>
              <a:avLst/>
              <a:gdLst/>
              <a:ahLst/>
              <a:cxnLst/>
              <a:rect l="l" t="t" r="r" b="b"/>
              <a:pathLst>
                <a:path w="7244" h="7270" extrusionOk="0">
                  <a:moveTo>
                    <a:pt x="3609" y="1"/>
                  </a:moveTo>
                  <a:cubicBezTo>
                    <a:pt x="1604" y="1"/>
                    <a:pt x="0" y="1630"/>
                    <a:pt x="0" y="3635"/>
                  </a:cubicBezTo>
                  <a:cubicBezTo>
                    <a:pt x="0" y="5640"/>
                    <a:pt x="1604" y="7269"/>
                    <a:pt x="3609" y="7269"/>
                  </a:cubicBezTo>
                  <a:cubicBezTo>
                    <a:pt x="5614" y="7269"/>
                    <a:pt x="7243" y="5640"/>
                    <a:pt x="7243" y="3635"/>
                  </a:cubicBezTo>
                  <a:cubicBezTo>
                    <a:pt x="7243" y="1630"/>
                    <a:pt x="5614" y="1"/>
                    <a:pt x="3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9"/>
          <p:cNvGrpSpPr/>
          <p:nvPr/>
        </p:nvGrpSpPr>
        <p:grpSpPr>
          <a:xfrm>
            <a:off x="6461267" y="4051972"/>
            <a:ext cx="1175730" cy="168641"/>
            <a:chOff x="6461267" y="4129107"/>
            <a:chExt cx="1175730" cy="168641"/>
          </a:xfrm>
        </p:grpSpPr>
        <p:sp>
          <p:nvSpPr>
            <p:cNvPr id="630" name="Google Shape;630;p19"/>
            <p:cNvSpPr/>
            <p:nvPr/>
          </p:nvSpPr>
          <p:spPr>
            <a:xfrm>
              <a:off x="6461267" y="4166900"/>
              <a:ext cx="1175730" cy="93635"/>
            </a:xfrm>
            <a:custGeom>
              <a:avLst/>
              <a:gdLst/>
              <a:ahLst/>
              <a:cxnLst/>
              <a:rect l="l" t="t" r="r" b="b"/>
              <a:pathLst>
                <a:path w="50678" h="4036" extrusionOk="0">
                  <a:moveTo>
                    <a:pt x="2031" y="0"/>
                  </a:moveTo>
                  <a:cubicBezTo>
                    <a:pt x="903" y="0"/>
                    <a:pt x="1" y="902"/>
                    <a:pt x="1" y="2030"/>
                  </a:cubicBezTo>
                  <a:cubicBezTo>
                    <a:pt x="1" y="3133"/>
                    <a:pt x="903" y="4035"/>
                    <a:pt x="2031" y="4035"/>
                  </a:cubicBezTo>
                  <a:lnTo>
                    <a:pt x="48647" y="4035"/>
                  </a:lnTo>
                  <a:cubicBezTo>
                    <a:pt x="49775" y="4035"/>
                    <a:pt x="50678" y="3133"/>
                    <a:pt x="50678" y="2030"/>
                  </a:cubicBezTo>
                  <a:cubicBezTo>
                    <a:pt x="50678" y="902"/>
                    <a:pt x="49775" y="0"/>
                    <a:pt x="48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6732826" y="4129107"/>
              <a:ext cx="168061" cy="168641"/>
            </a:xfrm>
            <a:custGeom>
              <a:avLst/>
              <a:gdLst/>
              <a:ahLst/>
              <a:cxnLst/>
              <a:rect l="l" t="t" r="r" b="b"/>
              <a:pathLst>
                <a:path w="7244" h="7269" extrusionOk="0">
                  <a:moveTo>
                    <a:pt x="3635" y="0"/>
                  </a:moveTo>
                  <a:cubicBezTo>
                    <a:pt x="1630" y="0"/>
                    <a:pt x="0" y="1629"/>
                    <a:pt x="0" y="3634"/>
                  </a:cubicBezTo>
                  <a:cubicBezTo>
                    <a:pt x="0" y="5639"/>
                    <a:pt x="1630" y="7268"/>
                    <a:pt x="3635" y="7268"/>
                  </a:cubicBezTo>
                  <a:cubicBezTo>
                    <a:pt x="5640" y="7268"/>
                    <a:pt x="7244" y="5639"/>
                    <a:pt x="7244" y="3634"/>
                  </a:cubicBezTo>
                  <a:cubicBezTo>
                    <a:pt x="7244" y="1629"/>
                    <a:pt x="5640" y="0"/>
                    <a:pt x="3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19"/>
          <p:cNvSpPr/>
          <p:nvPr/>
        </p:nvSpPr>
        <p:spPr>
          <a:xfrm>
            <a:off x="2411854" y="1884094"/>
            <a:ext cx="147714" cy="1167586"/>
          </a:xfrm>
          <a:custGeom>
            <a:avLst/>
            <a:gdLst/>
            <a:ahLst/>
            <a:cxnLst/>
            <a:rect l="l" t="t" r="r" b="b"/>
            <a:pathLst>
              <a:path w="6367" h="50327" extrusionOk="0">
                <a:moveTo>
                  <a:pt x="0" y="0"/>
                </a:moveTo>
                <a:lnTo>
                  <a:pt x="0" y="50326"/>
                </a:lnTo>
                <a:lnTo>
                  <a:pt x="4136" y="50326"/>
                </a:lnTo>
                <a:cubicBezTo>
                  <a:pt x="5364" y="50326"/>
                  <a:pt x="6366" y="49324"/>
                  <a:pt x="6366" y="48096"/>
                </a:cubicBezTo>
                <a:lnTo>
                  <a:pt x="6366" y="2231"/>
                </a:lnTo>
                <a:cubicBezTo>
                  <a:pt x="6366" y="1003"/>
                  <a:pt x="5364" y="0"/>
                  <a:pt x="41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rgbClr val="931D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9"/>
          <p:cNvSpPr/>
          <p:nvPr/>
        </p:nvSpPr>
        <p:spPr>
          <a:xfrm>
            <a:off x="3896318" y="1884094"/>
            <a:ext cx="158758" cy="1167586"/>
          </a:xfrm>
          <a:custGeom>
            <a:avLst/>
            <a:gdLst/>
            <a:ahLst/>
            <a:cxnLst/>
            <a:rect l="l" t="t" r="r" b="b"/>
            <a:pathLst>
              <a:path w="6843" h="50327" extrusionOk="0">
                <a:moveTo>
                  <a:pt x="2206" y="0"/>
                </a:moveTo>
                <a:cubicBezTo>
                  <a:pt x="978" y="0"/>
                  <a:pt x="1" y="1003"/>
                  <a:pt x="1" y="2231"/>
                </a:cubicBezTo>
                <a:lnTo>
                  <a:pt x="1" y="48096"/>
                </a:lnTo>
                <a:cubicBezTo>
                  <a:pt x="1" y="49324"/>
                  <a:pt x="978" y="50326"/>
                  <a:pt x="2206" y="50326"/>
                </a:cubicBezTo>
                <a:lnTo>
                  <a:pt x="6843" y="50326"/>
                </a:lnTo>
                <a:lnTo>
                  <a:pt x="684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rgbClr val="931D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19"/>
          <p:cNvGrpSpPr/>
          <p:nvPr/>
        </p:nvGrpSpPr>
        <p:grpSpPr>
          <a:xfrm>
            <a:off x="2777953" y="1991100"/>
            <a:ext cx="900000" cy="900000"/>
            <a:chOff x="4315450" y="1887001"/>
            <a:chExt cx="900000" cy="900000"/>
          </a:xfrm>
        </p:grpSpPr>
        <p:sp>
          <p:nvSpPr>
            <p:cNvPr id="635" name="Google Shape;635;p19"/>
            <p:cNvSpPr/>
            <p:nvPr/>
          </p:nvSpPr>
          <p:spPr>
            <a:xfrm>
              <a:off x="4315718" y="1887156"/>
              <a:ext cx="899700" cy="899700"/>
            </a:xfrm>
            <a:prstGeom prst="donut">
              <a:avLst>
                <a:gd name="adj" fmla="val 1944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4315450" y="1887001"/>
              <a:ext cx="900000" cy="900000"/>
            </a:xfrm>
            <a:prstGeom prst="blockArc">
              <a:avLst>
                <a:gd name="adj1" fmla="val 16197130"/>
                <a:gd name="adj2" fmla="val 6108350"/>
                <a:gd name="adj3" fmla="val 1937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19"/>
          <p:cNvSpPr txBox="1"/>
          <p:nvPr/>
        </p:nvSpPr>
        <p:spPr>
          <a:xfrm>
            <a:off x="2946100" y="2317699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52%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38" name="Google Shape;638;p19"/>
          <p:cNvSpPr/>
          <p:nvPr/>
        </p:nvSpPr>
        <p:spPr>
          <a:xfrm>
            <a:off x="2712328" y="3866799"/>
            <a:ext cx="1026200" cy="365350"/>
          </a:xfrm>
          <a:custGeom>
            <a:avLst/>
            <a:gdLst/>
            <a:ahLst/>
            <a:cxnLst/>
            <a:rect l="l" t="t" r="r" b="b"/>
            <a:pathLst>
              <a:path w="41048" h="14614" extrusionOk="0">
                <a:moveTo>
                  <a:pt x="0" y="14614"/>
                </a:moveTo>
                <a:cubicBezTo>
                  <a:pt x="2985" y="13241"/>
                  <a:pt x="12501" y="7582"/>
                  <a:pt x="17910" y="6376"/>
                </a:cubicBezTo>
                <a:cubicBezTo>
                  <a:pt x="23319" y="5170"/>
                  <a:pt x="28596" y="8442"/>
                  <a:pt x="32452" y="7379"/>
                </a:cubicBezTo>
                <a:cubicBezTo>
                  <a:pt x="36308" y="6316"/>
                  <a:pt x="39615" y="1230"/>
                  <a:pt x="41048" y="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9" name="Google Shape;639;p19"/>
          <p:cNvSpPr/>
          <p:nvPr/>
        </p:nvSpPr>
        <p:spPr>
          <a:xfrm>
            <a:off x="3173878" y="3449349"/>
            <a:ext cx="492600" cy="49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9"/>
          <p:cNvSpPr txBox="1"/>
          <p:nvPr/>
        </p:nvSpPr>
        <p:spPr>
          <a:xfrm>
            <a:off x="3132000" y="3572137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+56%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19"/>
          <p:cNvSpPr txBox="1"/>
          <p:nvPr/>
        </p:nvSpPr>
        <p:spPr>
          <a:xfrm>
            <a:off x="2623990" y="1603783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2" name="Google Shape;642;p19"/>
          <p:cNvSpPr txBox="1"/>
          <p:nvPr/>
        </p:nvSpPr>
        <p:spPr>
          <a:xfrm>
            <a:off x="6430950" y="1499684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3" name="Google Shape;643;p19"/>
          <p:cNvSpPr txBox="1"/>
          <p:nvPr/>
        </p:nvSpPr>
        <p:spPr>
          <a:xfrm>
            <a:off x="6430950" y="2937424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4" name="Google Shape;644;p19"/>
          <p:cNvSpPr txBox="1"/>
          <p:nvPr/>
        </p:nvSpPr>
        <p:spPr>
          <a:xfrm>
            <a:off x="6759810" y="3383507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19"/>
          <p:cNvSpPr txBox="1"/>
          <p:nvPr/>
        </p:nvSpPr>
        <p:spPr>
          <a:xfrm>
            <a:off x="6753135" y="3784157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19"/>
          <p:cNvSpPr txBox="1"/>
          <p:nvPr/>
        </p:nvSpPr>
        <p:spPr>
          <a:xfrm>
            <a:off x="6759810" y="4185703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19"/>
          <p:cNvSpPr txBox="1"/>
          <p:nvPr/>
        </p:nvSpPr>
        <p:spPr>
          <a:xfrm>
            <a:off x="310116" y="1165684"/>
            <a:ext cx="1966213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600" dirty="0" smtClean="0">
                <a:latin typeface="Roboto"/>
                <a:ea typeface="Roboto"/>
                <a:cs typeface="Roboto"/>
                <a:sym typeface="Roboto"/>
              </a:rPr>
              <a:t>Экран 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с пользовательскими настройками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19"/>
          <p:cNvSpPr txBox="1"/>
          <p:nvPr/>
        </p:nvSpPr>
        <p:spPr>
          <a:xfrm>
            <a:off x="6371525" y="1698148"/>
            <a:ext cx="1373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177" y="1082339"/>
            <a:ext cx="1650253" cy="372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Google Shape;647;p19"/>
          <p:cNvSpPr txBox="1"/>
          <p:nvPr/>
        </p:nvSpPr>
        <p:spPr>
          <a:xfrm>
            <a:off x="4200551" y="1165684"/>
            <a:ext cx="1966213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600" dirty="0" smtClean="0"/>
              <a:t>Главный </a:t>
            </a:r>
            <a:r>
              <a:rPr lang="ru-RU" sz="1600" dirty="0"/>
              <a:t>экран с выбором способа </a:t>
            </a:r>
            <a:r>
              <a:rPr lang="ru-RU" sz="1600" dirty="0" smtClean="0"/>
              <a:t>обучения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467" y="1056350"/>
            <a:ext cx="1806986" cy="357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0"/>
          <p:cNvSpPr/>
          <p:nvPr/>
        </p:nvSpPr>
        <p:spPr>
          <a:xfrm>
            <a:off x="6085738" y="3623700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28575" dir="49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0"/>
          <p:cNvSpPr/>
          <p:nvPr/>
        </p:nvSpPr>
        <p:spPr>
          <a:xfrm>
            <a:off x="6085738" y="4181200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28575" dir="49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0"/>
          <p:cNvSpPr/>
          <p:nvPr/>
        </p:nvSpPr>
        <p:spPr>
          <a:xfrm>
            <a:off x="7446700" y="1780775"/>
            <a:ext cx="231900" cy="231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0"/>
          <p:cNvSpPr/>
          <p:nvPr/>
        </p:nvSpPr>
        <p:spPr>
          <a:xfrm>
            <a:off x="6380850" y="2320700"/>
            <a:ext cx="231900" cy="231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0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Угадай </a:t>
            </a:r>
            <a:r>
              <a:rPr lang="ru-RU" dirty="0" smtClean="0"/>
              <a:t>слово</a:t>
            </a:r>
            <a:endParaRPr lang="ru-RU" dirty="0"/>
          </a:p>
        </p:txBody>
      </p:sp>
      <p:sp>
        <p:nvSpPr>
          <p:cNvPr id="673" name="Google Shape;673;p20"/>
          <p:cNvSpPr/>
          <p:nvPr/>
        </p:nvSpPr>
        <p:spPr>
          <a:xfrm>
            <a:off x="6020975" y="1138174"/>
            <a:ext cx="1996500" cy="32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20"/>
          <p:cNvGrpSpPr/>
          <p:nvPr/>
        </p:nvGrpSpPr>
        <p:grpSpPr>
          <a:xfrm>
            <a:off x="1132840" y="1755203"/>
            <a:ext cx="1025700" cy="826881"/>
            <a:chOff x="1132840" y="1755203"/>
            <a:chExt cx="1025700" cy="826881"/>
          </a:xfrm>
        </p:grpSpPr>
        <p:sp>
          <p:nvSpPr>
            <p:cNvPr id="681" name="Google Shape;681;p20"/>
            <p:cNvSpPr txBox="1"/>
            <p:nvPr/>
          </p:nvSpPr>
          <p:spPr>
            <a:xfrm>
              <a:off x="1132840" y="1755203"/>
              <a:ext cx="1025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2" name="Google Shape;682;p20"/>
            <p:cNvSpPr txBox="1"/>
            <p:nvPr/>
          </p:nvSpPr>
          <p:spPr>
            <a:xfrm>
              <a:off x="1378125" y="2217883"/>
              <a:ext cx="53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7" name="Google Shape;687;p20"/>
          <p:cNvGrpSpPr/>
          <p:nvPr/>
        </p:nvGrpSpPr>
        <p:grpSpPr>
          <a:xfrm>
            <a:off x="1426325" y="3720509"/>
            <a:ext cx="355200" cy="653391"/>
            <a:chOff x="1426325" y="3720509"/>
            <a:chExt cx="355200" cy="653391"/>
          </a:xfrm>
        </p:grpSpPr>
        <p:sp>
          <p:nvSpPr>
            <p:cNvPr id="688" name="Google Shape;688;p20"/>
            <p:cNvSpPr/>
            <p:nvPr/>
          </p:nvSpPr>
          <p:spPr>
            <a:xfrm>
              <a:off x="1544050" y="3720509"/>
              <a:ext cx="120000" cy="3222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 txBox="1"/>
            <p:nvPr/>
          </p:nvSpPr>
          <p:spPr>
            <a:xfrm>
              <a:off x="14263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0" name="Google Shape;690;p20"/>
          <p:cNvGrpSpPr/>
          <p:nvPr/>
        </p:nvGrpSpPr>
        <p:grpSpPr>
          <a:xfrm>
            <a:off x="1686475" y="3809873"/>
            <a:ext cx="355200" cy="564027"/>
            <a:chOff x="1686475" y="3809873"/>
            <a:chExt cx="355200" cy="564027"/>
          </a:xfrm>
        </p:grpSpPr>
        <p:sp>
          <p:nvSpPr>
            <p:cNvPr id="691" name="Google Shape;691;p20"/>
            <p:cNvSpPr/>
            <p:nvPr/>
          </p:nvSpPr>
          <p:spPr>
            <a:xfrm>
              <a:off x="1804075" y="3809873"/>
              <a:ext cx="120000" cy="23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 txBox="1"/>
            <p:nvPr/>
          </p:nvSpPr>
          <p:spPr>
            <a:xfrm>
              <a:off x="168647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3" name="Google Shape;693;p20"/>
          <p:cNvGrpSpPr/>
          <p:nvPr/>
        </p:nvGrpSpPr>
        <p:grpSpPr>
          <a:xfrm>
            <a:off x="1946525" y="3428225"/>
            <a:ext cx="355200" cy="945675"/>
            <a:chOff x="1946525" y="3428225"/>
            <a:chExt cx="355200" cy="945675"/>
          </a:xfrm>
        </p:grpSpPr>
        <p:sp>
          <p:nvSpPr>
            <p:cNvPr id="694" name="Google Shape;694;p20"/>
            <p:cNvSpPr/>
            <p:nvPr/>
          </p:nvSpPr>
          <p:spPr>
            <a:xfrm>
              <a:off x="2064125" y="3428225"/>
              <a:ext cx="120000" cy="6144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 txBox="1"/>
            <p:nvPr/>
          </p:nvSpPr>
          <p:spPr>
            <a:xfrm>
              <a:off x="19465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6" name="Google Shape;696;p20"/>
          <p:cNvGrpSpPr/>
          <p:nvPr/>
        </p:nvGrpSpPr>
        <p:grpSpPr>
          <a:xfrm>
            <a:off x="2206550" y="3287900"/>
            <a:ext cx="355200" cy="1086000"/>
            <a:chOff x="2206550" y="3287900"/>
            <a:chExt cx="355200" cy="1086000"/>
          </a:xfrm>
        </p:grpSpPr>
        <p:sp>
          <p:nvSpPr>
            <p:cNvPr id="697" name="Google Shape;697;p20"/>
            <p:cNvSpPr/>
            <p:nvPr/>
          </p:nvSpPr>
          <p:spPr>
            <a:xfrm>
              <a:off x="2324157" y="3287900"/>
              <a:ext cx="120000" cy="7548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 txBox="1"/>
            <p:nvPr/>
          </p:nvSpPr>
          <p:spPr>
            <a:xfrm>
              <a:off x="2206550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9" name="Google Shape;699;p20"/>
          <p:cNvGrpSpPr/>
          <p:nvPr/>
        </p:nvGrpSpPr>
        <p:grpSpPr>
          <a:xfrm>
            <a:off x="2466725" y="3428300"/>
            <a:ext cx="355200" cy="945600"/>
            <a:chOff x="2466725" y="3428300"/>
            <a:chExt cx="355200" cy="945600"/>
          </a:xfrm>
        </p:grpSpPr>
        <p:sp>
          <p:nvSpPr>
            <p:cNvPr id="700" name="Google Shape;700;p20"/>
            <p:cNvSpPr/>
            <p:nvPr/>
          </p:nvSpPr>
          <p:spPr>
            <a:xfrm>
              <a:off x="2584200" y="3428300"/>
              <a:ext cx="120000" cy="6144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0"/>
            <p:cNvSpPr txBox="1"/>
            <p:nvPr/>
          </p:nvSpPr>
          <p:spPr>
            <a:xfrm>
              <a:off x="24667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2" name="Google Shape;702;p20"/>
          <p:cNvGrpSpPr/>
          <p:nvPr/>
        </p:nvGrpSpPr>
        <p:grpSpPr>
          <a:xfrm>
            <a:off x="1426329" y="4385412"/>
            <a:ext cx="793396" cy="264900"/>
            <a:chOff x="1417054" y="3197940"/>
            <a:chExt cx="793396" cy="264900"/>
          </a:xfrm>
        </p:grpSpPr>
        <p:sp>
          <p:nvSpPr>
            <p:cNvPr id="703" name="Google Shape;703;p20"/>
            <p:cNvSpPr/>
            <p:nvPr/>
          </p:nvSpPr>
          <p:spPr>
            <a:xfrm>
              <a:off x="1417054" y="3262247"/>
              <a:ext cx="134418" cy="136286"/>
            </a:xfrm>
            <a:custGeom>
              <a:avLst/>
              <a:gdLst/>
              <a:ahLst/>
              <a:cxnLst/>
              <a:rect l="l" t="t" r="r" b="b"/>
              <a:pathLst>
                <a:path w="1656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0"/>
            <p:cNvSpPr txBox="1"/>
            <p:nvPr/>
          </p:nvSpPr>
          <p:spPr>
            <a:xfrm>
              <a:off x="1528250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5" name="Google Shape;705;p20"/>
          <p:cNvGrpSpPr/>
          <p:nvPr/>
        </p:nvGrpSpPr>
        <p:grpSpPr>
          <a:xfrm>
            <a:off x="2215579" y="4385412"/>
            <a:ext cx="812018" cy="264900"/>
            <a:chOff x="2206304" y="3197940"/>
            <a:chExt cx="812018" cy="264900"/>
          </a:xfrm>
        </p:grpSpPr>
        <p:sp>
          <p:nvSpPr>
            <p:cNvPr id="706" name="Google Shape;706;p20"/>
            <p:cNvSpPr/>
            <p:nvPr/>
          </p:nvSpPr>
          <p:spPr>
            <a:xfrm>
              <a:off x="2206304" y="3263234"/>
              <a:ext cx="134426" cy="134312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0"/>
                  </a:lnTo>
                  <a:close/>
                </a:path>
              </a:pathLst>
            </a:cu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0"/>
            <p:cNvSpPr txBox="1"/>
            <p:nvPr/>
          </p:nvSpPr>
          <p:spPr>
            <a:xfrm>
              <a:off x="2336122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8" name="Google Shape;708;p20"/>
          <p:cNvSpPr/>
          <p:nvPr/>
        </p:nvSpPr>
        <p:spPr>
          <a:xfrm rot="10800000">
            <a:off x="7735313" y="3336550"/>
            <a:ext cx="120000" cy="1038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9" name="Google Shape;709;p20"/>
          <p:cNvCxnSpPr/>
          <p:nvPr/>
        </p:nvCxnSpPr>
        <p:spPr>
          <a:xfrm>
            <a:off x="6183113" y="4097750"/>
            <a:ext cx="1672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0" name="Google Shape;710;p20"/>
          <p:cNvGrpSpPr/>
          <p:nvPr/>
        </p:nvGrpSpPr>
        <p:grpSpPr>
          <a:xfrm>
            <a:off x="6546976" y="3246250"/>
            <a:ext cx="1167307" cy="1371000"/>
            <a:chOff x="3305938" y="1138175"/>
            <a:chExt cx="1167307" cy="1371000"/>
          </a:xfrm>
        </p:grpSpPr>
        <p:sp>
          <p:nvSpPr>
            <p:cNvPr id="711" name="Google Shape;711;p20"/>
            <p:cNvSpPr txBox="1"/>
            <p:nvPr/>
          </p:nvSpPr>
          <p:spPr>
            <a:xfrm>
              <a:off x="3305938" y="1138175"/>
              <a:ext cx="11673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2" name="Google Shape;712;p20"/>
            <p:cNvSpPr txBox="1"/>
            <p:nvPr/>
          </p:nvSpPr>
          <p:spPr>
            <a:xfrm>
              <a:off x="3305945" y="145607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3" name="Google Shape;713;p20"/>
            <p:cNvSpPr txBox="1"/>
            <p:nvPr/>
          </p:nvSpPr>
          <p:spPr>
            <a:xfrm>
              <a:off x="3305938" y="207267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9" name="Google Shape;729;p20"/>
          <p:cNvGrpSpPr/>
          <p:nvPr/>
        </p:nvGrpSpPr>
        <p:grpSpPr>
          <a:xfrm>
            <a:off x="6045387" y="1444600"/>
            <a:ext cx="1972750" cy="1714525"/>
            <a:chOff x="5972962" y="1769550"/>
            <a:chExt cx="1972750" cy="1714525"/>
          </a:xfrm>
        </p:grpSpPr>
        <p:sp>
          <p:nvSpPr>
            <p:cNvPr id="730" name="Google Shape;730;p20"/>
            <p:cNvSpPr txBox="1"/>
            <p:nvPr/>
          </p:nvSpPr>
          <p:spPr>
            <a:xfrm>
              <a:off x="597296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1" name="Google Shape;731;p20"/>
            <p:cNvSpPr txBox="1"/>
            <p:nvPr/>
          </p:nvSpPr>
          <p:spPr>
            <a:xfrm>
              <a:off x="6242554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p20"/>
            <p:cNvSpPr txBox="1"/>
            <p:nvPr/>
          </p:nvSpPr>
          <p:spPr>
            <a:xfrm>
              <a:off x="6512145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0"/>
            <p:cNvSpPr txBox="1"/>
            <p:nvPr/>
          </p:nvSpPr>
          <p:spPr>
            <a:xfrm>
              <a:off x="6781737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p20"/>
            <p:cNvSpPr txBox="1"/>
            <p:nvPr/>
          </p:nvSpPr>
          <p:spPr>
            <a:xfrm>
              <a:off x="7051329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p20"/>
            <p:cNvSpPr txBox="1"/>
            <p:nvPr/>
          </p:nvSpPr>
          <p:spPr>
            <a:xfrm>
              <a:off x="7320920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20"/>
            <p:cNvSpPr txBox="1"/>
            <p:nvPr/>
          </p:nvSpPr>
          <p:spPr>
            <a:xfrm>
              <a:off x="759051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7" name="Google Shape;737;p20"/>
            <p:cNvSpPr txBox="1"/>
            <p:nvPr/>
          </p:nvSpPr>
          <p:spPr>
            <a:xfrm>
              <a:off x="597296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8" name="Google Shape;738;p20"/>
            <p:cNvSpPr txBox="1"/>
            <p:nvPr/>
          </p:nvSpPr>
          <p:spPr>
            <a:xfrm>
              <a:off x="6242554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Google Shape;739;p20"/>
            <p:cNvSpPr txBox="1"/>
            <p:nvPr/>
          </p:nvSpPr>
          <p:spPr>
            <a:xfrm>
              <a:off x="6512145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0" name="Google Shape;740;p20"/>
            <p:cNvSpPr txBox="1"/>
            <p:nvPr/>
          </p:nvSpPr>
          <p:spPr>
            <a:xfrm>
              <a:off x="6781737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1" name="Google Shape;741;p20"/>
            <p:cNvSpPr txBox="1"/>
            <p:nvPr/>
          </p:nvSpPr>
          <p:spPr>
            <a:xfrm>
              <a:off x="7051329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2" name="Google Shape;742;p20"/>
            <p:cNvSpPr txBox="1"/>
            <p:nvPr/>
          </p:nvSpPr>
          <p:spPr>
            <a:xfrm>
              <a:off x="7320920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3" name="Google Shape;743;p20"/>
            <p:cNvSpPr txBox="1"/>
            <p:nvPr/>
          </p:nvSpPr>
          <p:spPr>
            <a:xfrm>
              <a:off x="759051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4" name="Google Shape;744;p20"/>
            <p:cNvSpPr txBox="1"/>
            <p:nvPr/>
          </p:nvSpPr>
          <p:spPr>
            <a:xfrm>
              <a:off x="597296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20"/>
            <p:cNvSpPr txBox="1"/>
            <p:nvPr/>
          </p:nvSpPr>
          <p:spPr>
            <a:xfrm>
              <a:off x="6242554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6" name="Google Shape;746;p20"/>
            <p:cNvSpPr txBox="1"/>
            <p:nvPr/>
          </p:nvSpPr>
          <p:spPr>
            <a:xfrm>
              <a:off x="6512145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7" name="Google Shape;747;p20"/>
            <p:cNvSpPr txBox="1"/>
            <p:nvPr/>
          </p:nvSpPr>
          <p:spPr>
            <a:xfrm>
              <a:off x="6781737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8" name="Google Shape;748;p20"/>
            <p:cNvSpPr txBox="1"/>
            <p:nvPr/>
          </p:nvSpPr>
          <p:spPr>
            <a:xfrm>
              <a:off x="7051329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9" name="Google Shape;749;p20"/>
            <p:cNvSpPr txBox="1"/>
            <p:nvPr/>
          </p:nvSpPr>
          <p:spPr>
            <a:xfrm>
              <a:off x="7320920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0" name="Google Shape;750;p20"/>
            <p:cNvSpPr txBox="1"/>
            <p:nvPr/>
          </p:nvSpPr>
          <p:spPr>
            <a:xfrm>
              <a:off x="759051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1" name="Google Shape;751;p20"/>
            <p:cNvSpPr txBox="1"/>
            <p:nvPr/>
          </p:nvSpPr>
          <p:spPr>
            <a:xfrm>
              <a:off x="597296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2" name="Google Shape;752;p20"/>
            <p:cNvSpPr txBox="1"/>
            <p:nvPr/>
          </p:nvSpPr>
          <p:spPr>
            <a:xfrm>
              <a:off x="6242554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p20"/>
            <p:cNvSpPr txBox="1"/>
            <p:nvPr/>
          </p:nvSpPr>
          <p:spPr>
            <a:xfrm>
              <a:off x="6512145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4" name="Google Shape;754;p20"/>
            <p:cNvSpPr txBox="1"/>
            <p:nvPr/>
          </p:nvSpPr>
          <p:spPr>
            <a:xfrm>
              <a:off x="6781737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5" name="Google Shape;755;p20"/>
            <p:cNvSpPr txBox="1"/>
            <p:nvPr/>
          </p:nvSpPr>
          <p:spPr>
            <a:xfrm>
              <a:off x="7051329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6" name="Google Shape;756;p20"/>
            <p:cNvSpPr txBox="1"/>
            <p:nvPr/>
          </p:nvSpPr>
          <p:spPr>
            <a:xfrm>
              <a:off x="7320920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7" name="Google Shape;757;p20"/>
            <p:cNvSpPr txBox="1"/>
            <p:nvPr/>
          </p:nvSpPr>
          <p:spPr>
            <a:xfrm>
              <a:off x="759051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8" name="Google Shape;758;p20"/>
            <p:cNvSpPr txBox="1"/>
            <p:nvPr/>
          </p:nvSpPr>
          <p:spPr>
            <a:xfrm>
              <a:off x="59729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20"/>
            <p:cNvSpPr txBox="1"/>
            <p:nvPr/>
          </p:nvSpPr>
          <p:spPr>
            <a:xfrm>
              <a:off x="62545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0" name="Google Shape;760;p20"/>
            <p:cNvSpPr txBox="1"/>
            <p:nvPr/>
          </p:nvSpPr>
          <p:spPr>
            <a:xfrm>
              <a:off x="65361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1" name="Google Shape;761;p20"/>
            <p:cNvSpPr txBox="1"/>
            <p:nvPr/>
          </p:nvSpPr>
          <p:spPr>
            <a:xfrm>
              <a:off x="597296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2" name="Google Shape;762;p20"/>
            <p:cNvSpPr txBox="1"/>
            <p:nvPr/>
          </p:nvSpPr>
          <p:spPr>
            <a:xfrm>
              <a:off x="6242554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Tu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3" name="Google Shape;763;p20"/>
            <p:cNvSpPr txBox="1"/>
            <p:nvPr/>
          </p:nvSpPr>
          <p:spPr>
            <a:xfrm>
              <a:off x="6512145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4" name="Google Shape;764;p20"/>
            <p:cNvSpPr txBox="1"/>
            <p:nvPr/>
          </p:nvSpPr>
          <p:spPr>
            <a:xfrm>
              <a:off x="6781737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5" name="Google Shape;765;p20"/>
            <p:cNvSpPr txBox="1"/>
            <p:nvPr/>
          </p:nvSpPr>
          <p:spPr>
            <a:xfrm>
              <a:off x="7051329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6" name="Google Shape;766;p20"/>
            <p:cNvSpPr txBox="1"/>
            <p:nvPr/>
          </p:nvSpPr>
          <p:spPr>
            <a:xfrm>
              <a:off x="7320920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7" name="Google Shape;767;p20"/>
            <p:cNvSpPr txBox="1"/>
            <p:nvPr/>
          </p:nvSpPr>
          <p:spPr>
            <a:xfrm>
              <a:off x="759051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Su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68" name="Google Shape;768;p20"/>
          <p:cNvSpPr txBox="1"/>
          <p:nvPr/>
        </p:nvSpPr>
        <p:spPr>
          <a:xfrm>
            <a:off x="6085738" y="1138175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69" name="Google Shape;769;p20"/>
          <p:cNvGrpSpPr/>
          <p:nvPr/>
        </p:nvGrpSpPr>
        <p:grpSpPr>
          <a:xfrm>
            <a:off x="7535704" y="1235802"/>
            <a:ext cx="329100" cy="120000"/>
            <a:chOff x="7535704" y="1235802"/>
            <a:chExt cx="329100" cy="120000"/>
          </a:xfrm>
        </p:grpSpPr>
        <p:sp>
          <p:nvSpPr>
            <p:cNvPr id="770" name="Google Shape;770;p20"/>
            <p:cNvSpPr/>
            <p:nvPr/>
          </p:nvSpPr>
          <p:spPr>
            <a:xfrm rot="-5391406">
              <a:off x="7527754" y="1243902"/>
              <a:ext cx="120000" cy="1038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5408594">
              <a:off x="7752754" y="1243902"/>
              <a:ext cx="120000" cy="1038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20"/>
          <p:cNvSpPr txBox="1"/>
          <p:nvPr/>
        </p:nvSpPr>
        <p:spPr>
          <a:xfrm>
            <a:off x="6073826" y="3666112"/>
            <a:ext cx="376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3" name="Google Shape;793;p20"/>
          <p:cNvSpPr txBox="1"/>
          <p:nvPr/>
        </p:nvSpPr>
        <p:spPr>
          <a:xfrm>
            <a:off x="6073826" y="4237975"/>
            <a:ext cx="376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16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745" y="1042483"/>
            <a:ext cx="29908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5" name="Google Shape;528;p18"/>
          <p:cNvSpPr txBox="1"/>
          <p:nvPr/>
        </p:nvSpPr>
        <p:spPr>
          <a:xfrm>
            <a:off x="1391443" y="4580478"/>
            <a:ext cx="639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sz="800" dirty="0"/>
              <a:t>При вводе правильного ответа, он попадает на экран с поздравлением</a:t>
            </a:r>
            <a:endParaRPr lang="en-US" sz="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40" y="700349"/>
            <a:ext cx="3027109" cy="39855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1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Перевод слов</a:t>
            </a:r>
          </a:p>
        </p:txBody>
      </p:sp>
      <p:sp>
        <p:nvSpPr>
          <p:cNvPr id="816" name="Google Shape;816;p21"/>
          <p:cNvSpPr/>
          <p:nvPr/>
        </p:nvSpPr>
        <p:spPr>
          <a:xfrm>
            <a:off x="1220600" y="1505300"/>
            <a:ext cx="1968600" cy="15849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7" name="Google Shape;817;p21"/>
          <p:cNvGrpSpPr/>
          <p:nvPr/>
        </p:nvGrpSpPr>
        <p:grpSpPr>
          <a:xfrm>
            <a:off x="1400582" y="1612045"/>
            <a:ext cx="1220700" cy="648202"/>
            <a:chOff x="6827732" y="1202056"/>
            <a:chExt cx="1220700" cy="648202"/>
          </a:xfrm>
        </p:grpSpPr>
        <p:sp>
          <p:nvSpPr>
            <p:cNvPr id="818" name="Google Shape;818;p21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21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820" name="Google Shape;820;p21"/>
          <p:cNvCxnSpPr/>
          <p:nvPr/>
        </p:nvCxnSpPr>
        <p:spPr>
          <a:xfrm>
            <a:off x="2575250" y="1756150"/>
            <a:ext cx="0" cy="388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1" name="Google Shape;821;p21"/>
          <p:cNvSpPr txBox="1"/>
          <p:nvPr/>
        </p:nvSpPr>
        <p:spPr>
          <a:xfrm>
            <a:off x="2621279" y="1826800"/>
            <a:ext cx="462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11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22" name="Google Shape;822;p21"/>
          <p:cNvGrpSpPr/>
          <p:nvPr/>
        </p:nvGrpSpPr>
        <p:grpSpPr>
          <a:xfrm>
            <a:off x="1481650" y="2438975"/>
            <a:ext cx="1531200" cy="112800"/>
            <a:chOff x="1481650" y="2438975"/>
            <a:chExt cx="1531200" cy="112800"/>
          </a:xfrm>
        </p:grpSpPr>
        <p:sp>
          <p:nvSpPr>
            <p:cNvPr id="823" name="Google Shape;823;p21"/>
            <p:cNvSpPr/>
            <p:nvPr/>
          </p:nvSpPr>
          <p:spPr>
            <a:xfrm>
              <a:off x="1481650" y="2438975"/>
              <a:ext cx="15312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 rot="5400000">
              <a:off x="2646250" y="2185050"/>
              <a:ext cx="112200" cy="6210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21"/>
          <p:cNvGrpSpPr/>
          <p:nvPr/>
        </p:nvGrpSpPr>
        <p:grpSpPr>
          <a:xfrm>
            <a:off x="1400858" y="2687762"/>
            <a:ext cx="803738" cy="264900"/>
            <a:chOff x="1400858" y="2687762"/>
            <a:chExt cx="803738" cy="264900"/>
          </a:xfrm>
        </p:grpSpPr>
        <p:sp>
          <p:nvSpPr>
            <p:cNvPr id="826" name="Google Shape;826;p21"/>
            <p:cNvSpPr txBox="1"/>
            <p:nvPr/>
          </p:nvSpPr>
          <p:spPr>
            <a:xfrm>
              <a:off x="1522395" y="2687762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1400858" y="2742663"/>
              <a:ext cx="155100" cy="15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21"/>
          <p:cNvGrpSpPr/>
          <p:nvPr/>
        </p:nvGrpSpPr>
        <p:grpSpPr>
          <a:xfrm>
            <a:off x="2190120" y="2687762"/>
            <a:ext cx="818822" cy="264900"/>
            <a:chOff x="2190120" y="2687762"/>
            <a:chExt cx="818822" cy="264900"/>
          </a:xfrm>
        </p:grpSpPr>
        <p:sp>
          <p:nvSpPr>
            <p:cNvPr id="829" name="Google Shape;829;p21"/>
            <p:cNvSpPr txBox="1"/>
            <p:nvPr/>
          </p:nvSpPr>
          <p:spPr>
            <a:xfrm>
              <a:off x="2326742" y="2687762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2190120" y="2742663"/>
              <a:ext cx="155100" cy="155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1220600" y="3366050"/>
            <a:ext cx="893700" cy="9123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>
            <a:off x="2295510" y="3366050"/>
            <a:ext cx="893700" cy="9123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" name="Google Shape;833;p21"/>
          <p:cNvGrpSpPr/>
          <p:nvPr/>
        </p:nvGrpSpPr>
        <p:grpSpPr>
          <a:xfrm>
            <a:off x="1239903" y="3496050"/>
            <a:ext cx="798647" cy="659553"/>
            <a:chOff x="1239903" y="3496050"/>
            <a:chExt cx="798647" cy="659553"/>
          </a:xfrm>
        </p:grpSpPr>
        <p:sp>
          <p:nvSpPr>
            <p:cNvPr id="834" name="Google Shape;834;p21"/>
            <p:cNvSpPr txBox="1"/>
            <p:nvPr/>
          </p:nvSpPr>
          <p:spPr>
            <a:xfrm>
              <a:off x="1239903" y="3496050"/>
              <a:ext cx="742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5" name="Google Shape;835;p21"/>
            <p:cNvSpPr txBox="1"/>
            <p:nvPr/>
          </p:nvSpPr>
          <p:spPr>
            <a:xfrm>
              <a:off x="1296350" y="3819903"/>
              <a:ext cx="7422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36" name="Google Shape;836;p21"/>
          <p:cNvGrpSpPr/>
          <p:nvPr/>
        </p:nvGrpSpPr>
        <p:grpSpPr>
          <a:xfrm>
            <a:off x="2314808" y="3496050"/>
            <a:ext cx="798652" cy="659553"/>
            <a:chOff x="2314808" y="3496050"/>
            <a:chExt cx="798652" cy="659553"/>
          </a:xfrm>
        </p:grpSpPr>
        <p:sp>
          <p:nvSpPr>
            <p:cNvPr id="837" name="Google Shape;837;p21"/>
            <p:cNvSpPr txBox="1"/>
            <p:nvPr/>
          </p:nvSpPr>
          <p:spPr>
            <a:xfrm>
              <a:off x="2314808" y="3496050"/>
              <a:ext cx="742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8" name="Google Shape;838;p21"/>
            <p:cNvSpPr txBox="1"/>
            <p:nvPr/>
          </p:nvSpPr>
          <p:spPr>
            <a:xfrm>
              <a:off x="2371260" y="3819903"/>
              <a:ext cx="7422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79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39" name="Google Shape;839;p21"/>
          <p:cNvGrpSpPr/>
          <p:nvPr/>
        </p:nvGrpSpPr>
        <p:grpSpPr>
          <a:xfrm>
            <a:off x="2868501" y="3513156"/>
            <a:ext cx="214763" cy="212689"/>
            <a:chOff x="5049725" y="1435050"/>
            <a:chExt cx="486550" cy="481850"/>
          </a:xfrm>
        </p:grpSpPr>
        <p:sp>
          <p:nvSpPr>
            <p:cNvPr id="840" name="Google Shape;840;p21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44" name="Google Shape;844;p21"/>
          <p:cNvGrpSpPr/>
          <p:nvPr/>
        </p:nvGrpSpPr>
        <p:grpSpPr>
          <a:xfrm>
            <a:off x="1901043" y="3548253"/>
            <a:ext cx="137507" cy="142495"/>
            <a:chOff x="3357325" y="2093500"/>
            <a:chExt cx="311525" cy="322825"/>
          </a:xfrm>
        </p:grpSpPr>
        <p:sp>
          <p:nvSpPr>
            <p:cNvPr id="845" name="Google Shape;845;p21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48" name="Google Shape;848;p21"/>
          <p:cNvSpPr/>
          <p:nvPr/>
        </p:nvSpPr>
        <p:spPr>
          <a:xfrm>
            <a:off x="5954800" y="1505300"/>
            <a:ext cx="1968600" cy="19062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9" name="Google Shape;849;p21"/>
          <p:cNvGrpSpPr/>
          <p:nvPr/>
        </p:nvGrpSpPr>
        <p:grpSpPr>
          <a:xfrm>
            <a:off x="6163025" y="2126175"/>
            <a:ext cx="1345800" cy="620900"/>
            <a:chOff x="6163025" y="2126175"/>
            <a:chExt cx="1345800" cy="620900"/>
          </a:xfrm>
        </p:grpSpPr>
        <p:cxnSp>
          <p:nvCxnSpPr>
            <p:cNvPr id="850" name="Google Shape;850;p21"/>
            <p:cNvCxnSpPr/>
            <p:nvPr/>
          </p:nvCxnSpPr>
          <p:spPr>
            <a:xfrm>
              <a:off x="6163025" y="2540108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21"/>
            <p:cNvCxnSpPr/>
            <p:nvPr/>
          </p:nvCxnSpPr>
          <p:spPr>
            <a:xfrm>
              <a:off x="6163025" y="2333142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21"/>
            <p:cNvCxnSpPr/>
            <p:nvPr/>
          </p:nvCxnSpPr>
          <p:spPr>
            <a:xfrm>
              <a:off x="6163025" y="2126175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" name="Google Shape;853;p21"/>
            <p:cNvCxnSpPr/>
            <p:nvPr/>
          </p:nvCxnSpPr>
          <p:spPr>
            <a:xfrm>
              <a:off x="6163025" y="2747075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4" name="Google Shape;854;p21"/>
          <p:cNvSpPr/>
          <p:nvPr/>
        </p:nvSpPr>
        <p:spPr>
          <a:xfrm>
            <a:off x="6228101" y="1984375"/>
            <a:ext cx="42300" cy="7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1"/>
          <p:cNvSpPr/>
          <p:nvPr/>
        </p:nvSpPr>
        <p:spPr>
          <a:xfrm>
            <a:off x="6323726" y="2180400"/>
            <a:ext cx="42300" cy="572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1"/>
          <p:cNvSpPr/>
          <p:nvPr/>
        </p:nvSpPr>
        <p:spPr>
          <a:xfrm>
            <a:off x="6544600" y="1946675"/>
            <a:ext cx="42300" cy="806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1"/>
          <p:cNvSpPr/>
          <p:nvPr/>
        </p:nvSpPr>
        <p:spPr>
          <a:xfrm>
            <a:off x="6640225" y="2033775"/>
            <a:ext cx="42300" cy="719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1"/>
          <p:cNvSpPr/>
          <p:nvPr/>
        </p:nvSpPr>
        <p:spPr>
          <a:xfrm>
            <a:off x="6839463" y="2274350"/>
            <a:ext cx="42300" cy="478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1"/>
          <p:cNvSpPr/>
          <p:nvPr/>
        </p:nvSpPr>
        <p:spPr>
          <a:xfrm>
            <a:off x="6935088" y="2116675"/>
            <a:ext cx="42300" cy="636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1"/>
          <p:cNvSpPr/>
          <p:nvPr/>
        </p:nvSpPr>
        <p:spPr>
          <a:xfrm>
            <a:off x="7172150" y="2073700"/>
            <a:ext cx="42300" cy="679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1"/>
          <p:cNvSpPr/>
          <p:nvPr/>
        </p:nvSpPr>
        <p:spPr>
          <a:xfrm>
            <a:off x="7267775" y="1936750"/>
            <a:ext cx="42300" cy="81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1"/>
          <p:cNvSpPr/>
          <p:nvPr/>
        </p:nvSpPr>
        <p:spPr>
          <a:xfrm>
            <a:off x="6154788" y="3560700"/>
            <a:ext cx="313500" cy="310800"/>
          </a:xfrm>
          <a:prstGeom prst="roundRect">
            <a:avLst>
              <a:gd name="adj" fmla="val 5074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1"/>
          <p:cNvSpPr/>
          <p:nvPr/>
        </p:nvSpPr>
        <p:spPr>
          <a:xfrm>
            <a:off x="6573163" y="3560700"/>
            <a:ext cx="313500" cy="3108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1"/>
          <p:cNvSpPr/>
          <p:nvPr/>
        </p:nvSpPr>
        <p:spPr>
          <a:xfrm>
            <a:off x="6991538" y="3560700"/>
            <a:ext cx="313500" cy="3108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1"/>
          <p:cNvSpPr/>
          <p:nvPr/>
        </p:nvSpPr>
        <p:spPr>
          <a:xfrm>
            <a:off x="7409913" y="3560700"/>
            <a:ext cx="313500" cy="3108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1"/>
          <p:cNvSpPr txBox="1"/>
          <p:nvPr/>
        </p:nvSpPr>
        <p:spPr>
          <a:xfrm>
            <a:off x="6521125" y="3548250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21"/>
          <p:cNvSpPr txBox="1"/>
          <p:nvPr/>
        </p:nvSpPr>
        <p:spPr>
          <a:xfrm>
            <a:off x="6936497" y="3548250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21"/>
          <p:cNvSpPr txBox="1"/>
          <p:nvPr/>
        </p:nvSpPr>
        <p:spPr>
          <a:xfrm>
            <a:off x="7347475" y="3548250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21"/>
          <p:cNvSpPr txBox="1"/>
          <p:nvPr/>
        </p:nvSpPr>
        <p:spPr>
          <a:xfrm>
            <a:off x="6119582" y="161204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70" name="Google Shape;870;p21"/>
          <p:cNvSpPr txBox="1"/>
          <p:nvPr/>
        </p:nvSpPr>
        <p:spPr>
          <a:xfrm>
            <a:off x="6089840" y="2741497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21"/>
          <p:cNvSpPr txBox="1"/>
          <p:nvPr/>
        </p:nvSpPr>
        <p:spPr>
          <a:xfrm>
            <a:off x="6407228" y="2741497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21"/>
          <p:cNvSpPr txBox="1"/>
          <p:nvPr/>
        </p:nvSpPr>
        <p:spPr>
          <a:xfrm>
            <a:off x="6698051" y="2741497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21"/>
          <p:cNvSpPr txBox="1"/>
          <p:nvPr/>
        </p:nvSpPr>
        <p:spPr>
          <a:xfrm>
            <a:off x="7030725" y="2741497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4" name="Google Shape;874;p21"/>
          <p:cNvGrpSpPr/>
          <p:nvPr/>
        </p:nvGrpSpPr>
        <p:grpSpPr>
          <a:xfrm>
            <a:off x="6123625" y="3053777"/>
            <a:ext cx="868845" cy="264900"/>
            <a:chOff x="6123625" y="3053777"/>
            <a:chExt cx="868845" cy="264900"/>
          </a:xfrm>
        </p:grpSpPr>
        <p:sp>
          <p:nvSpPr>
            <p:cNvPr id="875" name="Google Shape;875;p21"/>
            <p:cNvSpPr/>
            <p:nvPr/>
          </p:nvSpPr>
          <p:spPr>
            <a:xfrm>
              <a:off x="6123625" y="3167811"/>
              <a:ext cx="206400" cy="37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1"/>
            <p:cNvSpPr txBox="1"/>
            <p:nvPr/>
          </p:nvSpPr>
          <p:spPr>
            <a:xfrm>
              <a:off x="6310270" y="3053777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7" name="Google Shape;877;p21"/>
          <p:cNvGrpSpPr/>
          <p:nvPr/>
        </p:nvGrpSpPr>
        <p:grpSpPr>
          <a:xfrm>
            <a:off x="6906275" y="3053203"/>
            <a:ext cx="848303" cy="264900"/>
            <a:chOff x="6906275" y="3053203"/>
            <a:chExt cx="848303" cy="264900"/>
          </a:xfrm>
        </p:grpSpPr>
        <p:sp>
          <p:nvSpPr>
            <p:cNvPr id="878" name="Google Shape;878;p21"/>
            <p:cNvSpPr/>
            <p:nvPr/>
          </p:nvSpPr>
          <p:spPr>
            <a:xfrm>
              <a:off x="6906275" y="3167811"/>
              <a:ext cx="206400" cy="3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1"/>
            <p:cNvSpPr txBox="1"/>
            <p:nvPr/>
          </p:nvSpPr>
          <p:spPr>
            <a:xfrm>
              <a:off x="7072378" y="3053203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0" name="Google Shape;880;p21"/>
          <p:cNvGrpSpPr/>
          <p:nvPr/>
        </p:nvGrpSpPr>
        <p:grpSpPr>
          <a:xfrm>
            <a:off x="7430511" y="1975898"/>
            <a:ext cx="371365" cy="715763"/>
            <a:chOff x="7430511" y="1975898"/>
            <a:chExt cx="371365" cy="715763"/>
          </a:xfrm>
        </p:grpSpPr>
        <p:sp>
          <p:nvSpPr>
            <p:cNvPr id="881" name="Google Shape;881;p21"/>
            <p:cNvSpPr txBox="1"/>
            <p:nvPr/>
          </p:nvSpPr>
          <p:spPr>
            <a:xfrm>
              <a:off x="7430761" y="1975898"/>
              <a:ext cx="37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2" name="Google Shape;882;p21"/>
            <p:cNvSpPr txBox="1"/>
            <p:nvPr/>
          </p:nvSpPr>
          <p:spPr>
            <a:xfrm>
              <a:off x="7430776" y="2181325"/>
              <a:ext cx="37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3" name="Google Shape;883;p21"/>
            <p:cNvSpPr txBox="1"/>
            <p:nvPr/>
          </p:nvSpPr>
          <p:spPr>
            <a:xfrm>
              <a:off x="7430511" y="2392861"/>
              <a:ext cx="3711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4" name="Google Shape;884;p21"/>
          <p:cNvSpPr txBox="1"/>
          <p:nvPr/>
        </p:nvSpPr>
        <p:spPr>
          <a:xfrm>
            <a:off x="6102750" y="3548250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1W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40" y="534573"/>
            <a:ext cx="2104710" cy="443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11" y="524677"/>
            <a:ext cx="2161527" cy="443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Google Shape;647;p19"/>
          <p:cNvSpPr txBox="1"/>
          <p:nvPr/>
        </p:nvSpPr>
        <p:spPr>
          <a:xfrm>
            <a:off x="3508281" y="1272325"/>
            <a:ext cx="2149315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600" dirty="0"/>
              <a:t>При вводе правильного ответа, выбранный вариант выделяется зеленым цветом.</a:t>
            </a:r>
            <a:endParaRPr lang="en-US" sz="1600" dirty="0"/>
          </a:p>
          <a:p>
            <a:pPr lvl="0"/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bile App Dash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78"/>
      </a:accent1>
      <a:accent2>
        <a:srgbClr val="D92F55"/>
      </a:accent2>
      <a:accent3>
        <a:srgbClr val="CECECE"/>
      </a:accent3>
      <a:accent4>
        <a:srgbClr val="939393"/>
      </a:accent4>
      <a:accent5>
        <a:srgbClr val="F4F4F4"/>
      </a:accent5>
      <a:accent6>
        <a:srgbClr val="F9AA3B"/>
      </a:accent6>
      <a:hlink>
        <a:srgbClr val="F43C7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285</Words>
  <Application>Microsoft Office PowerPoint</Application>
  <PresentationFormat>Экран (16:9)</PresentationFormat>
  <Paragraphs>159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Proxima Nova Semibold</vt:lpstr>
      <vt:lpstr>Fira Sans Extra Condensed Medium</vt:lpstr>
      <vt:lpstr>Proxima Nova</vt:lpstr>
      <vt:lpstr>Arial</vt:lpstr>
      <vt:lpstr>Roboto</vt:lpstr>
      <vt:lpstr>Fira Sans Extra Condensed SemiBold</vt:lpstr>
      <vt:lpstr>Mobile App Dashboard Infographics by Slidesgo</vt:lpstr>
      <vt:lpstr>Slidesgo Final Pages</vt:lpstr>
      <vt:lpstr>Разработка мобильного приложения</vt:lpstr>
      <vt:lpstr>Цели и задачи</vt:lpstr>
      <vt:lpstr>Приветственные экраны</vt:lpstr>
      <vt:lpstr>Авторизация</vt:lpstr>
      <vt:lpstr>Аккаунт пользователя</vt:lpstr>
      <vt:lpstr>Угадай слово</vt:lpstr>
      <vt:lpstr>Перевод слов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</dc:title>
  <dc:creator>Patrick</dc:creator>
  <cp:lastModifiedBy>Patrick</cp:lastModifiedBy>
  <cp:revision>5</cp:revision>
  <dcterms:modified xsi:type="dcterms:W3CDTF">2024-04-19T03:41:23Z</dcterms:modified>
</cp:coreProperties>
</file>