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峻 楊" initials="佳峻" lastIdx="4" clrIdx="0">
    <p:extLst>
      <p:ext uri="{19B8F6BF-5375-455C-9EA6-DF929625EA0E}">
        <p15:presenceInfo xmlns:p15="http://schemas.microsoft.com/office/powerpoint/2012/main" userId="021dbf28f83c9f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佳峻 楊" userId="021dbf28f83c9fd3" providerId="LiveId" clId="{835711A3-8AA0-49F1-9CF4-8C71B9E61DD6}"/>
    <pc:docChg chg="undo custSel addSld delSld modSld">
      <pc:chgData name="佳峻 楊" userId="021dbf28f83c9fd3" providerId="LiveId" clId="{835711A3-8AA0-49F1-9CF4-8C71B9E61DD6}" dt="2021-10-14T01:44:00.745" v="661" actId="20577"/>
      <pc:docMkLst>
        <pc:docMk/>
      </pc:docMkLst>
      <pc:sldChg chg="modSp">
        <pc:chgData name="佳峻 楊" userId="021dbf28f83c9fd3" providerId="LiveId" clId="{835711A3-8AA0-49F1-9CF4-8C71B9E61DD6}" dt="2021-10-14T01:18:38.179" v="2" actId="1076"/>
        <pc:sldMkLst>
          <pc:docMk/>
          <pc:sldMk cId="2740560608" sldId="258"/>
        </pc:sldMkLst>
        <pc:picChg chg="mod">
          <ac:chgData name="佳峻 楊" userId="021dbf28f83c9fd3" providerId="LiveId" clId="{835711A3-8AA0-49F1-9CF4-8C71B9E61DD6}" dt="2021-10-14T01:18:38.179" v="2" actId="1076"/>
          <ac:picMkLst>
            <pc:docMk/>
            <pc:sldMk cId="2740560608" sldId="258"/>
            <ac:picMk id="5" creationId="{114FBE9A-4491-47D6-A49F-BAAFCDB04F9B}"/>
          </ac:picMkLst>
        </pc:picChg>
      </pc:sldChg>
      <pc:sldChg chg="addSp modSp addCm modCm">
        <pc:chgData name="佳峻 楊" userId="021dbf28f83c9fd3" providerId="LiveId" clId="{835711A3-8AA0-49F1-9CF4-8C71B9E61DD6}" dt="2021-10-14T01:20:06.800" v="12"/>
        <pc:sldMkLst>
          <pc:docMk/>
          <pc:sldMk cId="2495774368" sldId="259"/>
        </pc:sldMkLst>
        <pc:spChg chg="mod">
          <ac:chgData name="佳峻 楊" userId="021dbf28f83c9fd3" providerId="LiveId" clId="{835711A3-8AA0-49F1-9CF4-8C71B9E61DD6}" dt="2021-10-14T01:19:14.945" v="5" actId="20577"/>
          <ac:spMkLst>
            <pc:docMk/>
            <pc:sldMk cId="2495774368" sldId="259"/>
            <ac:spMk id="2" creationId="{67DC7FE4-C879-44CE-A205-AACE0D0EB2C5}"/>
          </ac:spMkLst>
        </pc:spChg>
        <pc:picChg chg="add mod">
          <ac:chgData name="佳峻 楊" userId="021dbf28f83c9fd3" providerId="LiveId" clId="{835711A3-8AA0-49F1-9CF4-8C71B9E61DD6}" dt="2021-10-14T01:19:48.074" v="10" actId="1076"/>
          <ac:picMkLst>
            <pc:docMk/>
            <pc:sldMk cId="2495774368" sldId="259"/>
            <ac:picMk id="4" creationId="{B8492B9B-94A9-46A3-A128-422C5D557B75}"/>
          </ac:picMkLst>
        </pc:picChg>
      </pc:sldChg>
      <pc:sldChg chg="modSp add">
        <pc:chgData name="佳峻 楊" userId="021dbf28f83c9fd3" providerId="LiveId" clId="{835711A3-8AA0-49F1-9CF4-8C71B9E61DD6}" dt="2021-10-14T01:22:54.566" v="27" actId="20577"/>
        <pc:sldMkLst>
          <pc:docMk/>
          <pc:sldMk cId="2148074450" sldId="260"/>
        </pc:sldMkLst>
        <pc:spChg chg="mod">
          <ac:chgData name="佳峻 楊" userId="021dbf28f83c9fd3" providerId="LiveId" clId="{835711A3-8AA0-49F1-9CF4-8C71B9E61DD6}" dt="2021-10-14T01:22:54.566" v="27" actId="20577"/>
          <ac:spMkLst>
            <pc:docMk/>
            <pc:sldMk cId="2148074450" sldId="260"/>
            <ac:spMk id="2" creationId="{67BC7E44-A347-42E8-B101-35BBCD6B8A26}"/>
          </ac:spMkLst>
        </pc:spChg>
      </pc:sldChg>
      <pc:sldChg chg="add del">
        <pc:chgData name="佳峻 楊" userId="021dbf28f83c9fd3" providerId="LiveId" clId="{835711A3-8AA0-49F1-9CF4-8C71B9E61DD6}" dt="2021-10-14T01:23:04.342" v="29" actId="2696"/>
        <pc:sldMkLst>
          <pc:docMk/>
          <pc:sldMk cId="1885092347" sldId="261"/>
        </pc:sldMkLst>
      </pc:sldChg>
      <pc:sldChg chg="addSp modSp add">
        <pc:chgData name="佳峻 楊" userId="021dbf28f83c9fd3" providerId="LiveId" clId="{835711A3-8AA0-49F1-9CF4-8C71B9E61DD6}" dt="2021-10-14T01:29:21.394" v="256" actId="207"/>
        <pc:sldMkLst>
          <pc:docMk/>
          <pc:sldMk cId="2120508826" sldId="261"/>
        </pc:sldMkLst>
        <pc:spChg chg="mod">
          <ac:chgData name="佳峻 楊" userId="021dbf28f83c9fd3" providerId="LiveId" clId="{835711A3-8AA0-49F1-9CF4-8C71B9E61DD6}" dt="2021-10-14T01:23:16.042" v="39" actId="20577"/>
          <ac:spMkLst>
            <pc:docMk/>
            <pc:sldMk cId="2120508826" sldId="261"/>
            <ac:spMk id="2" creationId="{460AEFC5-B4B8-408A-93B1-AC56541D07CF}"/>
          </ac:spMkLst>
        </pc:spChg>
        <pc:spChg chg="add mod">
          <ac:chgData name="佳峻 楊" userId="021dbf28f83c9fd3" providerId="LiveId" clId="{835711A3-8AA0-49F1-9CF4-8C71B9E61DD6}" dt="2021-10-14T01:27:51.067" v="175" actId="20577"/>
          <ac:spMkLst>
            <pc:docMk/>
            <pc:sldMk cId="2120508826" sldId="261"/>
            <ac:spMk id="6" creationId="{5084B524-FBAE-49A3-A236-00E9A6FF6609}"/>
          </ac:spMkLst>
        </pc:spChg>
        <pc:spChg chg="add mod">
          <ac:chgData name="佳峻 楊" userId="021dbf28f83c9fd3" providerId="LiveId" clId="{835711A3-8AA0-49F1-9CF4-8C71B9E61DD6}" dt="2021-10-14T01:28:26.050" v="213" actId="6549"/>
          <ac:spMkLst>
            <pc:docMk/>
            <pc:sldMk cId="2120508826" sldId="261"/>
            <ac:spMk id="7" creationId="{4880836E-EAFF-4526-8178-69246376196F}"/>
          </ac:spMkLst>
        </pc:spChg>
        <pc:spChg chg="add mod">
          <ac:chgData name="佳峻 楊" userId="021dbf28f83c9fd3" providerId="LiveId" clId="{835711A3-8AA0-49F1-9CF4-8C71B9E61DD6}" dt="2021-10-14T01:28:24.115" v="209" actId="6549"/>
          <ac:spMkLst>
            <pc:docMk/>
            <pc:sldMk cId="2120508826" sldId="261"/>
            <ac:spMk id="8" creationId="{5AC39D44-960A-431B-9462-32CB590E2E43}"/>
          </ac:spMkLst>
        </pc:spChg>
        <pc:spChg chg="add mod">
          <ac:chgData name="佳峻 楊" userId="021dbf28f83c9fd3" providerId="LiveId" clId="{835711A3-8AA0-49F1-9CF4-8C71B9E61DD6}" dt="2021-10-14T01:29:21.394" v="256" actId="207"/>
          <ac:spMkLst>
            <pc:docMk/>
            <pc:sldMk cId="2120508826" sldId="261"/>
            <ac:spMk id="9" creationId="{69F76EAB-B8F0-4E06-ACC7-9D98DF068DBD}"/>
          </ac:spMkLst>
        </pc:spChg>
        <pc:picChg chg="add mod">
          <ac:chgData name="佳峻 楊" userId="021dbf28f83c9fd3" providerId="LiveId" clId="{835711A3-8AA0-49F1-9CF4-8C71B9E61DD6}" dt="2021-10-14T01:25:20.782" v="52" actId="1076"/>
          <ac:picMkLst>
            <pc:docMk/>
            <pc:sldMk cId="2120508826" sldId="261"/>
            <ac:picMk id="4" creationId="{4AA65019-5BC9-4BAB-AF7D-413C5CDA4EC6}"/>
          </ac:picMkLst>
        </pc:picChg>
        <pc:picChg chg="add mod">
          <ac:chgData name="佳峻 楊" userId="021dbf28f83c9fd3" providerId="LiveId" clId="{835711A3-8AA0-49F1-9CF4-8C71B9E61DD6}" dt="2021-10-14T01:27:31.770" v="159" actId="1076"/>
          <ac:picMkLst>
            <pc:docMk/>
            <pc:sldMk cId="2120508826" sldId="261"/>
            <ac:picMk id="5" creationId="{32472CD6-5C7D-4C6B-94FC-5F7BB458E8E3}"/>
          </ac:picMkLst>
        </pc:picChg>
      </pc:sldChg>
      <pc:sldChg chg="modSp add">
        <pc:chgData name="佳峻 楊" userId="021dbf28f83c9fd3" providerId="LiveId" clId="{835711A3-8AA0-49F1-9CF4-8C71B9E61DD6}" dt="2021-10-14T01:37:49.862" v="364" actId="20577"/>
        <pc:sldMkLst>
          <pc:docMk/>
          <pc:sldMk cId="2459603811" sldId="262"/>
        </pc:sldMkLst>
        <pc:spChg chg="mod">
          <ac:chgData name="佳峻 楊" userId="021dbf28f83c9fd3" providerId="LiveId" clId="{835711A3-8AA0-49F1-9CF4-8C71B9E61DD6}" dt="2021-10-14T01:33:22.761" v="265" actId="20577"/>
          <ac:spMkLst>
            <pc:docMk/>
            <pc:sldMk cId="2459603811" sldId="262"/>
            <ac:spMk id="2" creationId="{A00DC84F-0480-4088-8C21-12259024A540}"/>
          </ac:spMkLst>
        </pc:spChg>
        <pc:spChg chg="mod">
          <ac:chgData name="佳峻 楊" userId="021dbf28f83c9fd3" providerId="LiveId" clId="{835711A3-8AA0-49F1-9CF4-8C71B9E61DD6}" dt="2021-10-14T01:37:49.862" v="364" actId="20577"/>
          <ac:spMkLst>
            <pc:docMk/>
            <pc:sldMk cId="2459603811" sldId="262"/>
            <ac:spMk id="3" creationId="{253F9A76-8BD3-4E75-880A-C2FF4454498C}"/>
          </ac:spMkLst>
        </pc:spChg>
      </pc:sldChg>
      <pc:sldChg chg="modSp add">
        <pc:chgData name="佳峻 楊" userId="021dbf28f83c9fd3" providerId="LiveId" clId="{835711A3-8AA0-49F1-9CF4-8C71B9E61DD6}" dt="2021-10-14T01:44:00.745" v="661" actId="20577"/>
        <pc:sldMkLst>
          <pc:docMk/>
          <pc:sldMk cId="583066435" sldId="263"/>
        </pc:sldMkLst>
        <pc:spChg chg="mod">
          <ac:chgData name="佳峻 楊" userId="021dbf28f83c9fd3" providerId="LiveId" clId="{835711A3-8AA0-49F1-9CF4-8C71B9E61DD6}" dt="2021-10-14T01:38:27.956" v="384" actId="20577"/>
          <ac:spMkLst>
            <pc:docMk/>
            <pc:sldMk cId="583066435" sldId="263"/>
            <ac:spMk id="2" creationId="{80152CB6-D5D7-4E7C-B8E5-D4A9E655CA15}"/>
          </ac:spMkLst>
        </pc:spChg>
        <pc:spChg chg="mod">
          <ac:chgData name="佳峻 楊" userId="021dbf28f83c9fd3" providerId="LiveId" clId="{835711A3-8AA0-49F1-9CF4-8C71B9E61DD6}" dt="2021-10-14T01:44:00.745" v="661" actId="20577"/>
          <ac:spMkLst>
            <pc:docMk/>
            <pc:sldMk cId="583066435" sldId="263"/>
            <ac:spMk id="3" creationId="{EA5A8142-248A-4DE5-9938-FD9CD24687A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4T09:11:58.621" idx="1">
    <p:pos x="5594" y="275"/>
    <p:text>通用非同步收發傳輸器(Universal Asynchronous Receiver/Transmitter，通稱UART)是一種異步收發傳輸器，常被用於一般的串列傳輸應用中。
非同步方式以一個位元組為單位，長度可在 5～8 位元 長度間。傳送端在送出資料時，先在位元組 (byte) 前後各加 上開始 (start) 與結束 (stop) 符號，利用這兩個符號維持兩端 間的同步。
同步係以一個位元組長度為準，兩端時序衹需要維 持在一個位元組即可。
它包括了RS232、RS449、RS423、RS422和RS485等接口標準規範和匯流排標準規範，所以UART是異步串行通信口的總稱。而RS232、RS449、RS423、RS422和RS485等，它規定了通信口的電氣特性、傳輸速率、連接特性和接口的機械性等內容。
資料長度為8bits。
UART/RS232好處是線路簡單，僅兩條線路，但缺點是只能一對一連接，除了RS422、RS485可接多個裝置。</p:text>
    <p:extLst>
      <p:ext uri="{C676402C-5697-4E1C-873F-D02D1690AC5C}">
        <p15:threadingInfo xmlns:p15="http://schemas.microsoft.com/office/powerpoint/2012/main" timeZoneBias="-480"/>
      </p:ext>
    </p:extLst>
  </p:cm>
  <p:cm authorId="1" dt="2021-10-14T09:13:22.475" idx="2">
    <p:pos x="5457" y="1895"/>
    <p:text>在UART的傳輸協定中，傳輸或接收資料之前，由Idle Line表示，起始位元固定為LOW，停止位元固定為HIGH，所以接收端的動作是一直不斷的檢查傳輸線的狀態。當傳輸線上的信號一直為HIGH就表示沒有資料傳送(idle狀態)；當傳輸線上的信號由HIGH變為LOW，即表示有資料將傳送，接收端就會開始準備接收8個位元資料，直到傳送完8個位元資料，傳送端最後會送出停止位元，並使傳輸線的信號保持為HIGH，以等到下一次的資料傳輸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4T09:16:40.122" idx="3">
    <p:pos x="5873" y="2089"/>
    <p:text>7bit =&gt; 128 address   保留16個位址   =&gt; 112個節點
常見的I²C匯流排傳輸速率模式：標準模式（0~100 Kbit/s ）、快速模式（0~400 Kbit/s ）、高速模式（0~1 Mbit/s）
I^2 𝐶裝置slave端無法主動傳送或要求訊號，一定要先由master端發送訊號後，才能有所回應。每個I^2 𝐶裝置都有一個特定的位置，避免傳輸時的錯誤。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4T09:20:04.711" idx="4">
    <p:pos x="5857" y="131"/>
    <p:text>SPI匯流排規定了4個保留邏輯訊號介面:
MOSI(Master Output, Slave Input) : SPI設為master，此腳傳送資料到slave。SPI設為slave，此腳接收從master傳來的資料
MISO(Master Input, Slave Output) : SPI設為master，此腳接收從slave傳來的資料。SPI設為slave，此腳傳送資料到master
SCLK(Serial Clock) : 由master提供clock輸出給slave當成通訊clock
SS(Slave Select) : 該腳可以被master當作要和哪個slave做溝通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3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41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43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13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609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8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41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9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80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3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0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8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57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24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C4E7-FF05-4124-95E8-9585DBBE28CD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4A056F-5733-456D-81CC-D1F9E9C8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9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78A74-DFB9-4AEA-80E7-56724921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硬體常用有線通訊方式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72DF37-96D3-4B45-8408-EAE3CA64E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@Staler2019</a:t>
            </a:r>
          </a:p>
          <a:p>
            <a:r>
              <a:rPr lang="en-US" altLang="zh-TW" dirty="0"/>
              <a:t>Feat. MIAT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89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76C68-7A50-4762-8614-F7973FCE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UART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9CC9B-C06C-46AF-B00B-2A9DEC8F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965513-C43B-49AB-8644-7BCB7E0E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08" y="273610"/>
            <a:ext cx="6744641" cy="27340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086776E-94CC-41E6-8025-36B10744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03" y="3007667"/>
            <a:ext cx="6290053" cy="37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37CDA-7290-47C2-AACE-7AD2CF41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9CECD-6764-4710-A46E-E37081C4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2E29A2-3EAB-4443-9D50-4A623D88E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7"/>
          <a:stretch/>
        </p:blipFill>
        <p:spPr>
          <a:xfrm>
            <a:off x="2996417" y="111814"/>
            <a:ext cx="6199165" cy="26569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4FBE9A-4491-47D6-A49F-BAAFCDB04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19"/>
          <a:stretch/>
        </p:blipFill>
        <p:spPr>
          <a:xfrm>
            <a:off x="2963360" y="3101239"/>
            <a:ext cx="6265280" cy="35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C7FE4-C879-44CE-A205-AACE0D0E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D26B7-A553-4380-846C-27A7AE17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492B9B-94A9-46A3-A128-422C5D55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40" y="208230"/>
            <a:ext cx="6403520" cy="32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C7E44-A347-42E8-B101-35BBCD6B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術語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843B23-45BF-482C-BF4B-53BE57E91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7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AEFC5-B4B8-408A-93B1-AC56541D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22AC3-A54F-4ED5-8698-3B9FDFF8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A65019-5BC9-4BAB-AF7D-413C5CDA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5" y="935287"/>
            <a:ext cx="7325747" cy="15718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472CD6-5C7D-4C6B-94FC-5F7BB458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473" y="3676180"/>
            <a:ext cx="8369052" cy="28045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084B524-FBAE-49A3-A236-00E9A6FF6609}"/>
              </a:ext>
            </a:extLst>
          </p:cNvPr>
          <p:cNvSpPr txBox="1"/>
          <p:nvPr/>
        </p:nvSpPr>
        <p:spPr>
          <a:xfrm>
            <a:off x="3051018" y="5232903"/>
            <a:ext cx="16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類比訊號讀寫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80836E-EAFF-4526-8178-69246376196F}"/>
              </a:ext>
            </a:extLst>
          </p:cNvPr>
          <p:cNvSpPr txBox="1"/>
          <p:nvPr/>
        </p:nvSpPr>
        <p:spPr>
          <a:xfrm>
            <a:off x="3051018" y="4200808"/>
            <a:ext cx="16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讀入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AC39D44-960A-431B-9462-32CB590E2E43}"/>
              </a:ext>
            </a:extLst>
          </p:cNvPr>
          <p:cNvSpPr txBox="1"/>
          <p:nvPr/>
        </p:nvSpPr>
        <p:spPr>
          <a:xfrm>
            <a:off x="3051018" y="4709129"/>
            <a:ext cx="16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寫出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F76EAB-B8F0-4E06-ACC7-9D98DF068DBD}"/>
              </a:ext>
            </a:extLst>
          </p:cNvPr>
          <p:cNvSpPr txBox="1"/>
          <p:nvPr/>
        </p:nvSpPr>
        <p:spPr>
          <a:xfrm>
            <a:off x="4906978" y="3676180"/>
            <a:ext cx="461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當然也有數位訊號讀寫</a:t>
            </a:r>
          </a:p>
        </p:txBody>
      </p:sp>
    </p:spTree>
    <p:extLst>
      <p:ext uri="{BB962C8B-B14F-4D97-AF65-F5344CB8AC3E}">
        <p14:creationId xmlns:p14="http://schemas.microsoft.com/office/powerpoint/2010/main" val="212050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DC84F-0480-4088-8C21-12259024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 TX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3F9A76-8BD3-4E75-880A-C2FF4454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RX: Receive </a:t>
            </a:r>
            <a:r>
              <a:rPr lang="zh-TW" altLang="en-US" dirty="0"/>
              <a:t>接收</a:t>
            </a:r>
            <a:endParaRPr lang="en-US" altLang="zh-TW" dirty="0"/>
          </a:p>
          <a:p>
            <a:r>
              <a:rPr lang="en-US" altLang="zh-TW" dirty="0"/>
              <a:t>TX: Transmit </a:t>
            </a:r>
            <a:r>
              <a:rPr lang="zh-TW" altLang="en-US" dirty="0"/>
              <a:t>發送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其他不知道，哈哈</a:t>
            </a:r>
          </a:p>
        </p:txBody>
      </p:sp>
    </p:spTree>
    <p:extLst>
      <p:ext uri="{BB962C8B-B14F-4D97-AF65-F5344CB8AC3E}">
        <p14:creationId xmlns:p14="http://schemas.microsoft.com/office/powerpoint/2010/main" val="245960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52CB6-D5D7-4E7C-B8E5-D4A9E655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ＰＷＭ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A8142-248A-4DE5-9938-FD9CD246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脈波寬度調變（</a:t>
            </a:r>
            <a:r>
              <a:rPr lang="en-US" altLang="zh-TW" dirty="0"/>
              <a:t>Pulse-width modulation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類比訊號藉由數位訊號傳遞的方式，方法如將可變電阻訂為</a:t>
            </a:r>
            <a:r>
              <a:rPr lang="en-US" altLang="zh-TW" dirty="0"/>
              <a:t>0~4095</a:t>
            </a:r>
            <a:r>
              <a:rPr lang="zh-TW" altLang="en-US"/>
              <a:t>之間的數值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06643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72</Words>
  <Application>Microsoft Office PowerPoint</Application>
  <PresentationFormat>寬螢幕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硬體常用有線通訊方式</vt:lpstr>
      <vt:lpstr>UART</vt:lpstr>
      <vt:lpstr>I2C</vt:lpstr>
      <vt:lpstr>SPI</vt:lpstr>
      <vt:lpstr>術語</vt:lpstr>
      <vt:lpstr>GPIO</vt:lpstr>
      <vt:lpstr>RX TX</vt:lpstr>
      <vt:lpstr>ＰＷＭ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硬體常用有線通訊方式</dc:title>
  <dc:creator>佳峻 楊</dc:creator>
  <cp:lastModifiedBy>佳峻 楊</cp:lastModifiedBy>
  <cp:revision>2</cp:revision>
  <dcterms:created xsi:type="dcterms:W3CDTF">2021-10-14T01:09:48Z</dcterms:created>
  <dcterms:modified xsi:type="dcterms:W3CDTF">2021-10-14T01:44:01Z</dcterms:modified>
</cp:coreProperties>
</file>