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0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2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7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5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609B-9B90-41A0-8D2A-760DED91D88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BD0D22-092D-4769-BF7B-C258FB634E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75CF-8E1B-4265-B574-4E9E6585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411" y="802298"/>
            <a:ext cx="9546672" cy="2541431"/>
          </a:xfrm>
        </p:spPr>
        <p:txBody>
          <a:bodyPr/>
          <a:lstStyle/>
          <a:p>
            <a:r>
              <a:rPr lang="en-US" altLang="zh-TW" dirty="0" err="1"/>
              <a:t>Nvmain</a:t>
            </a:r>
            <a:r>
              <a:rPr lang="en-US" altLang="zh-TW" dirty="0"/>
              <a:t> with docker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AE858-4372-4D87-8C32-48F57AEC4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 WAY TO MOVE DATA TO WHERE YOU CAN SEE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6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F64B-A2EE-4315-B621-56D4ED8F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PACKUP &amp; EXPORT YOUR CORE DATA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BA0F-B430-4182-AD05-8057BAB2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93" y="2015732"/>
            <a:ext cx="11828476" cy="40377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IN WSL (path to your desktop: “</a:t>
            </a:r>
            <a:r>
              <a:rPr lang="en-US" altLang="zh-TW" dirty="0" err="1"/>
              <a:t>pwd</a:t>
            </a:r>
            <a:r>
              <a:rPr lang="en-US" altLang="zh-TW" dirty="0"/>
              <a:t>” command)</a:t>
            </a:r>
          </a:p>
          <a:p>
            <a:r>
              <a:rPr lang="en-US" altLang="zh-TW" dirty="0"/>
              <a:t>docker start </a:t>
            </a:r>
            <a:r>
              <a:rPr lang="en-US" altLang="zh-TW" dirty="0" err="1"/>
              <a:t>nvmain</a:t>
            </a:r>
            <a:r>
              <a:rPr lang="en-US" altLang="zh-TW" dirty="0"/>
              <a:t>                                                       (</a:t>
            </a:r>
            <a:r>
              <a:rPr lang="en-US" altLang="zh-TW" dirty="0" err="1"/>
              <a:t>nvmain</a:t>
            </a:r>
            <a:r>
              <a:rPr lang="en-US" altLang="zh-TW" dirty="0"/>
              <a:t> is the original container name, or you can use the container id)</a:t>
            </a:r>
          </a:p>
          <a:p>
            <a:r>
              <a:rPr lang="en-US" altLang="zh-TW" dirty="0"/>
              <a:t>docker exec -it </a:t>
            </a:r>
            <a:r>
              <a:rPr lang="en-US" altLang="zh-TW" dirty="0" err="1"/>
              <a:t>nvmain</a:t>
            </a:r>
            <a:r>
              <a:rPr lang="en-US" altLang="zh-TW" dirty="0"/>
              <a:t> bin/bash</a:t>
            </a:r>
          </a:p>
          <a:p>
            <a:pPr marL="0" indent="0">
              <a:buNone/>
            </a:pPr>
            <a:r>
              <a:rPr lang="en-US" altLang="zh-TW" dirty="0"/>
              <a:t>IN CONTAINER</a:t>
            </a:r>
          </a:p>
          <a:p>
            <a:r>
              <a:rPr lang="en-US" altLang="zh-TW" dirty="0"/>
              <a:t>tar </a:t>
            </a:r>
            <a:r>
              <a:rPr lang="en-US" altLang="zh-TW" dirty="0" err="1"/>
              <a:t>zcvf</a:t>
            </a:r>
            <a:r>
              <a:rPr lang="en-US" altLang="zh-TW" dirty="0"/>
              <a:t> nvmain_data.tar.gz /home</a:t>
            </a:r>
          </a:p>
          <a:p>
            <a:r>
              <a:rPr lang="en-US" altLang="zh-TW" dirty="0"/>
              <a:t>exit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 WSL 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docker cp (</a:t>
            </a:r>
            <a:r>
              <a:rPr lang="en-US" altLang="zh-TW" dirty="0" err="1"/>
              <a:t>nvmain</a:t>
            </a:r>
            <a:r>
              <a:rPr lang="en-US" altLang="zh-TW" dirty="0"/>
              <a:t> id):"/nvmain_data.tar.gz" "$(</a:t>
            </a:r>
            <a:r>
              <a:rPr lang="en-US" altLang="zh-TW" dirty="0" err="1"/>
              <a:t>pwd</a:t>
            </a:r>
            <a:r>
              <a:rPr lang="en-US" altLang="zh-TW" dirty="0"/>
              <a:t>)“</a:t>
            </a:r>
          </a:p>
          <a:p>
            <a:r>
              <a:rPr lang="en-US" altLang="zh-TW" dirty="0"/>
              <a:t>docker stop </a:t>
            </a:r>
            <a:r>
              <a:rPr lang="en-US" altLang="zh-TW" dirty="0" err="1"/>
              <a:t>nvmain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5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CB95-4CA9-40A2-95D7-48FDAED1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2.MAKE A NEW BIND MOUNT CONTAINER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56D7-AF0E-405A-8E9A-2B04B347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先重開</a:t>
            </a:r>
            <a:r>
              <a:rPr lang="en-US" altLang="zh-TW" dirty="0"/>
              <a:t>docker</a:t>
            </a:r>
            <a:r>
              <a:rPr lang="zh-TW" altLang="en-US" dirty="0"/>
              <a:t>，我剛剛這裡出事了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 WSL	</a:t>
            </a:r>
          </a:p>
          <a:p>
            <a:r>
              <a:rPr lang="en-US" altLang="zh-TW" dirty="0"/>
              <a:t>docker run -it -v "$(</a:t>
            </a:r>
            <a:r>
              <a:rPr lang="en-US" altLang="zh-TW" dirty="0" err="1"/>
              <a:t>pwd</a:t>
            </a:r>
            <a:r>
              <a:rPr lang="en-US" altLang="zh-TW" dirty="0"/>
              <a:t>)/Docker/</a:t>
            </a:r>
            <a:r>
              <a:rPr lang="en-US" altLang="zh-TW" dirty="0" err="1"/>
              <a:t>nvmain</a:t>
            </a:r>
            <a:r>
              <a:rPr lang="en-US" altLang="zh-TW" dirty="0"/>
              <a:t>":/home --name </a:t>
            </a:r>
            <a:r>
              <a:rPr lang="en-US" altLang="zh-TW" dirty="0" err="1"/>
              <a:t>newNvmain</a:t>
            </a:r>
            <a:r>
              <a:rPr lang="en-US" altLang="zh-TW" dirty="0"/>
              <a:t> staler2019/ubuntu:v18.04 /bin/bash</a:t>
            </a:r>
          </a:p>
          <a:p>
            <a:r>
              <a:rPr lang="en-US" altLang="zh-TW" dirty="0"/>
              <a:t>apt update</a:t>
            </a:r>
          </a:p>
          <a:p>
            <a:r>
              <a:rPr lang="en-US" altLang="zh-TW" dirty="0"/>
              <a:t>apt upgrade</a:t>
            </a:r>
          </a:p>
          <a:p>
            <a:r>
              <a:rPr lang="en-US" altLang="zh-TW" dirty="0"/>
              <a:t>exit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1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5A-0799-4706-9A6E-E9F44C74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3.copy file and unpack 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46FE-74AC-49AF-BCD4-A583B2DA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IN WSL</a:t>
            </a:r>
          </a:p>
          <a:p>
            <a:r>
              <a:rPr lang="en-US" altLang="zh-TW" dirty="0"/>
              <a:t>docker start </a:t>
            </a:r>
            <a:r>
              <a:rPr lang="en-US" altLang="zh-TW" dirty="0" err="1"/>
              <a:t>newNvmain</a:t>
            </a:r>
            <a:endParaRPr lang="en-US" altLang="zh-TW" dirty="0"/>
          </a:p>
          <a:p>
            <a:r>
              <a:rPr lang="en-US" altLang="zh-TW" dirty="0"/>
              <a:t>docker cp nvmain_data.tar.gz ( </a:t>
            </a:r>
            <a:r>
              <a:rPr lang="en-US" altLang="zh-TW" dirty="0" err="1"/>
              <a:t>newNvmain</a:t>
            </a:r>
            <a:r>
              <a:rPr lang="en-US" altLang="zh-TW" dirty="0"/>
              <a:t> id):"/home"</a:t>
            </a:r>
          </a:p>
          <a:p>
            <a:r>
              <a:rPr lang="en-US" altLang="zh-TW" dirty="0"/>
              <a:t>docker exec -it </a:t>
            </a:r>
            <a:r>
              <a:rPr lang="en-US" altLang="zh-TW" dirty="0" err="1"/>
              <a:t>newNvmain</a:t>
            </a:r>
            <a:r>
              <a:rPr lang="en-US" altLang="zh-TW" dirty="0"/>
              <a:t> bin/bash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 CONTAINER</a:t>
            </a:r>
          </a:p>
          <a:p>
            <a:r>
              <a:rPr lang="en-US" altLang="zh-TW" dirty="0"/>
              <a:t>cd home</a:t>
            </a:r>
          </a:p>
          <a:p>
            <a:r>
              <a:rPr lang="en-US" altLang="zh-TW" dirty="0"/>
              <a:t>tar </a:t>
            </a:r>
            <a:r>
              <a:rPr lang="en-US" altLang="zh-TW" dirty="0" err="1"/>
              <a:t>zxvf</a:t>
            </a:r>
            <a:r>
              <a:rPr lang="en-US" altLang="zh-TW" dirty="0"/>
              <a:t> nvmain_data.tar.gz</a:t>
            </a:r>
          </a:p>
          <a:p>
            <a:r>
              <a:rPr lang="en-US" altLang="zh-TW" dirty="0"/>
              <a:t>cd home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NVmain</a:t>
            </a:r>
            <a:r>
              <a:rPr lang="en-US" altLang="zh-TW" dirty="0"/>
              <a:t>/ gem5/ ..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/>
              <a:t>rm nvmain_data.tar.gz </a:t>
            </a:r>
          </a:p>
          <a:p>
            <a:r>
              <a:rPr lang="en-US" altLang="zh-TW" dirty="0"/>
              <a:t>rm -rf home                                            </a:t>
            </a:r>
            <a:r>
              <a:rPr lang="zh-TW" altLang="en-US" dirty="0"/>
              <a:t>不是</a:t>
            </a:r>
            <a:r>
              <a:rPr lang="en-US" altLang="zh-TW" dirty="0"/>
              <a:t>\home</a:t>
            </a:r>
            <a:r>
              <a:rPr lang="zh-TW" altLang="en-US" dirty="0"/>
              <a:t>，我剛剛這裡又出事了，從這裡</a:t>
            </a:r>
            <a:r>
              <a:rPr lang="en-US" altLang="zh-TW" dirty="0"/>
              <a:t>docker cp</a:t>
            </a:r>
            <a:r>
              <a:rPr lang="zh-TW" altLang="en-US" dirty="0"/>
              <a:t>從來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9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65B8-F520-4AAB-8A6F-AF61CAC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4.necessary </a:t>
            </a:r>
            <a:r>
              <a:rPr lang="en-US" altLang="zh-TW" dirty="0" err="1"/>
              <a:t>apts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CCBA-6DB5-4F80-820E-F012C932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apt install build-essential git m4 </a:t>
            </a:r>
            <a:r>
              <a:rPr lang="en-US" altLang="zh-TW" dirty="0" err="1"/>
              <a:t>scons</a:t>
            </a:r>
            <a:r>
              <a:rPr lang="en-US" altLang="zh-TW" dirty="0"/>
              <a:t> zlib1g zlib1g-dev </a:t>
            </a:r>
            <a:r>
              <a:rPr lang="en-US" altLang="zh-TW" dirty="0" err="1"/>
              <a:t>libprotobuf</a:t>
            </a:r>
            <a:r>
              <a:rPr lang="en-US" altLang="zh-TW" dirty="0"/>
              <a:t>-dev </a:t>
            </a:r>
            <a:r>
              <a:rPr lang="en-US" altLang="zh-TW" dirty="0" err="1"/>
              <a:t>protobuf</a:t>
            </a:r>
            <a:r>
              <a:rPr lang="en-US" altLang="zh-TW" dirty="0"/>
              <a:t>-compiler </a:t>
            </a:r>
            <a:r>
              <a:rPr lang="en-US" altLang="zh-TW" dirty="0" err="1"/>
              <a:t>libprotoc</a:t>
            </a:r>
            <a:r>
              <a:rPr lang="en-US" altLang="zh-TW" dirty="0"/>
              <a:t>-dev </a:t>
            </a:r>
            <a:r>
              <a:rPr lang="en-US" altLang="zh-TW" dirty="0" err="1"/>
              <a:t>libgoogle</a:t>
            </a:r>
            <a:r>
              <a:rPr lang="en-US" altLang="zh-TW" dirty="0"/>
              <a:t>-</a:t>
            </a:r>
            <a:r>
              <a:rPr lang="en-US" altLang="zh-TW" dirty="0" err="1"/>
              <a:t>perftools</a:t>
            </a:r>
            <a:r>
              <a:rPr lang="en-US" altLang="zh-TW" dirty="0"/>
              <a:t>-dev python3-dev python3-six python </a:t>
            </a:r>
            <a:r>
              <a:rPr lang="en-US" altLang="zh-TW" dirty="0" err="1"/>
              <a:t>libboost</a:t>
            </a:r>
            <a:r>
              <a:rPr lang="en-US" altLang="zh-TW" dirty="0"/>
              <a:t>-all-dev pkg-config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7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8190-A66D-4606-81C3-BEDCA351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en-US" altLang="zh-TW"/>
              <a:t>test success (HELLO WORLD)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09F2-1CAC-4C2D-B8A5-2B099CE4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gem5</a:t>
            </a:r>
          </a:p>
          <a:p>
            <a:r>
              <a:rPr lang="en-US" altLang="zh-TW" dirty="0"/>
              <a:t>./build/X86/gem5.opt configs/example/se.py -c tests/test-progs/hello/bin/x86/</a:t>
            </a:r>
            <a:r>
              <a:rPr lang="en-US" altLang="zh-TW" dirty="0" err="1"/>
              <a:t>linux</a:t>
            </a:r>
            <a:r>
              <a:rPr lang="en-US" altLang="zh-TW" dirty="0"/>
              <a:t>/hello --</a:t>
            </a:r>
            <a:r>
              <a:rPr lang="en-US" altLang="zh-TW" dirty="0" err="1"/>
              <a:t>cpu</a:t>
            </a:r>
            <a:r>
              <a:rPr lang="en-US" altLang="zh-TW" dirty="0"/>
              <a:t>-type=</a:t>
            </a:r>
            <a:r>
              <a:rPr lang="en-US" altLang="zh-TW" dirty="0" err="1"/>
              <a:t>TimingSimpleCPU</a:t>
            </a:r>
            <a:r>
              <a:rPr lang="en-US" altLang="zh-TW" dirty="0"/>
              <a:t> --caches --l2cache --mem-type=</a:t>
            </a:r>
            <a:r>
              <a:rPr lang="en-US" altLang="zh-TW" dirty="0" err="1"/>
              <a:t>NVMainMemory</a:t>
            </a:r>
            <a:r>
              <a:rPr lang="en-US" altLang="zh-TW" dirty="0"/>
              <a:t> --</a:t>
            </a:r>
            <a:r>
              <a:rPr lang="en-US" altLang="zh-TW" dirty="0" err="1"/>
              <a:t>nvmain</a:t>
            </a:r>
            <a:r>
              <a:rPr lang="en-US" altLang="zh-TW" dirty="0"/>
              <a:t>-config=../</a:t>
            </a:r>
            <a:r>
              <a:rPr lang="en-US" altLang="zh-TW" dirty="0" err="1"/>
              <a:t>NVmain</a:t>
            </a:r>
            <a:r>
              <a:rPr lang="en-US" altLang="zh-TW" dirty="0"/>
              <a:t>/Config/PCM_ISSCC_2012_4GB.config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002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323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Gallery</vt:lpstr>
      <vt:lpstr>Nvmain with docker</vt:lpstr>
      <vt:lpstr>1. PACKUP &amp; EXPORT YOUR CORE DATA</vt:lpstr>
      <vt:lpstr>2.MAKE A NEW BIND MOUNT CONTAINER</vt:lpstr>
      <vt:lpstr>3.copy file and unpack it</vt:lpstr>
      <vt:lpstr>4.necessary apts</vt:lpstr>
      <vt:lpstr>5.test success (HELLO WORLD)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Nvmain with docker</dc:title>
  <dc:creator>佳峻 楊</dc:creator>
  <cp:lastModifiedBy>佳峻 楊</cp:lastModifiedBy>
  <cp:revision>9</cp:revision>
  <dcterms:created xsi:type="dcterms:W3CDTF">2021-06-10T07:53:55Z</dcterms:created>
  <dcterms:modified xsi:type="dcterms:W3CDTF">2021-06-10T09:21:53Z</dcterms:modified>
</cp:coreProperties>
</file>