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jSBPREY7munQ6kB2Zy1z8lhNcz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hokkan.org/software/crfsuite/tutorial.html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 on Chunking Task: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https://www.chokkan.org/software/crfsuite/tutorial.html</a:t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267964e7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267964e7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2267964e79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62b42b12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62b42b12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262b42b12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62b42b128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62b42b128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262b42b128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635df913c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635df913c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2635df913c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2267964e71_0_24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g12267964e71_0_24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g12267964e71_0_24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12267964e71_0_24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g12267964e71_0_245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9" name="Google Shape;19;g12267964e71_0_245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g12267964e71_0_24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g12267964e71_0_309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g12267964e71_0_30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12267964e71_0_30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g12267964e71_0_309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g12267964e71_0_309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g12267964e71_0_30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267964e71_0_31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267964e71_0_3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8" name="Google Shape;88;g12267964e71_0_3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g12267964e71_0_3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12267964e71_0_3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12267964e71_0_3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g12267964e71_0_25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g12267964e71_0_25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12267964e71_0_25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g12267964e71_0_25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g12267964e71_0_25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2267964e71_0_25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g12267964e71_0_25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g12267964e71_0_25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12267964e71_0_25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g12267964e71_0_259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3" name="Google Shape;33;g12267964e71_0_259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g12267964e71_0_25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2267964e71_0_26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g12267964e71_0_26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g12267964e71_0_26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g12267964e71_0_26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g12267964e71_0_267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1" name="Google Shape;41;g12267964e71_0_267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2" name="Google Shape;42;g12267964e71_0_267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3" name="Google Shape;43;g12267964e71_0_26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2267964e71_0_27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g12267964e71_0_27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g12267964e71_0_27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g12267964e71_0_2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g12267964e71_0_27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0" name="Google Shape;50;g12267964e71_0_27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2267964e71_0_28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g12267964e71_0_28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g12267964e71_0_28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g12267964e71_0_28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g12267964e71_0_283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7" name="Google Shape;57;g12267964e71_0_283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g12267964e71_0_28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g12267964e71_0_29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g12267964e71_0_29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g12267964e71_0_29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g12267964e71_0_291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g12267964e71_0_29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267964e71_0_29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g12267964e71_0_29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g12267964e71_0_29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g12267964e71_0_29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g12267964e71_0_297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71" name="Google Shape;71;g12267964e71_0_297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g12267964e71_0_297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3" name="Google Shape;73;g12267964e71_0_29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267964e71_0_306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6" name="Google Shape;76;g12267964e71_0_30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267964e71_0_24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g12267964e71_0_24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g12267964e71_0_24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xhHSrpci7gIAnxHtv4Ehj4bMhREyQgOi/view?usp=sharing" TargetMode="External"/><Relationship Id="rId4" Type="http://schemas.openxmlformats.org/officeDocument/2006/relationships/hyperlink" Target="https://drive.google.com/file/d/1xhHSrpci7gIAnxHtv4Ehj4bMhREyQgOi/view?usp=sharing" TargetMode="External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drive/folders/0B4y35FiV1wh7fngteFhHQUN2Y1B5eUJBNHZUemJYQV9VWlBUb3JlX0xBdWVZTWtSbVBneU0?resourcekey=0-NW5cPRv1Xr2-Vfo_xlDTLQ" TargetMode="External"/><Relationship Id="rId4" Type="http://schemas.openxmlformats.org/officeDocument/2006/relationships/hyperlink" Target="https://taku910.github.io/crfpp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CRF++ Usage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970662" y="4925358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陳臆玄  2022/04/28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s9100151028@gmail.com</a:t>
            </a:r>
            <a:endParaRPr/>
          </a:p>
        </p:txBody>
      </p:sp>
      <p:sp>
        <p:nvSpPr>
          <p:cNvPr id="98" name="Google Shape;98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267964e79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Microsoft JhengHei"/>
                <a:ea typeface="Microsoft JhengHei"/>
                <a:cs typeface="Microsoft JhengHei"/>
                <a:sym typeface="Microsoft JhengHei"/>
              </a:rPr>
              <a:t>訓練的結果</a:t>
            </a:r>
            <a:endParaRPr sz="2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3" name="Google Shape;173;g12267964e79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228600" rtl="0" algn="l">
              <a:spcBef>
                <a:spcPts val="1000"/>
              </a:spcBef>
              <a:spcAft>
                <a:spcPts val="1600"/>
              </a:spcAft>
              <a:buSzPts val="3000"/>
              <a:buChar char="●"/>
            </a:pPr>
            <a:r>
              <a:rPr lang="en-US" sz="3100"/>
              <a:t>輸入:   </a:t>
            </a:r>
            <a:r>
              <a:rPr lang="en-US" sz="2400">
                <a:solidFill>
                  <a:srgbClr val="4D4D4D"/>
                </a:solidFill>
                <a:highlight>
                  <a:srgbClr val="FFFFFF"/>
                </a:highlight>
              </a:rPr>
              <a:t>crf_test -m model test.data &gt;&gt; output.txt </a:t>
            </a:r>
            <a:endParaRPr sz="2900"/>
          </a:p>
        </p:txBody>
      </p:sp>
      <p:pic>
        <p:nvPicPr>
          <p:cNvPr id="174" name="Google Shape;174;g12267964e7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413" y="2885988"/>
            <a:ext cx="3476625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2267964e79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1700" y="3252950"/>
            <a:ext cx="333375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2267964e79_1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62b42b128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計算分數</a:t>
            </a:r>
            <a:endParaRPr/>
          </a:p>
        </p:txBody>
      </p:sp>
      <p:sp>
        <p:nvSpPr>
          <p:cNvPr id="183" name="Google Shape;183;g1262b42b128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solidFill>
                  <a:srgbClr val="3D3D3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在命名體識別任務中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</a:rPr>
              <a:t>，</a:t>
            </a:r>
            <a:r>
              <a:rPr lang="en-US" sz="2000">
                <a:solidFill>
                  <a:srgbClr val="3D3D3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Evaluate使用Perl的</a:t>
            </a:r>
            <a:r>
              <a:rPr lang="en-US" sz="2000" u="sng">
                <a:solidFill>
                  <a:schemeClr val="accent5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conlleval.pl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</a:rPr>
              <a:t>很多系統平台上已經默認安裝了perl，我們可以通過以下命令來查看是否已安裝：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 sz="2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 perl -v</a:t>
            </a:r>
            <a:endParaRPr sz="2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</a:rPr>
              <a:t>接著需要將下載好的</a:t>
            </a:r>
            <a:r>
              <a:rPr lang="en-US" sz="20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conlleval.pl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</a:rPr>
              <a:t>放置在</a:t>
            </a:r>
            <a:r>
              <a:rPr lang="en-US" sz="2000"/>
              <a:t>example\chunking資料夾下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輸入 :  perl conlleval.pl &lt;</a:t>
            </a:r>
            <a:r>
              <a:rPr lang="en-US" sz="2000">
                <a:solidFill>
                  <a:srgbClr val="4EA1DB"/>
                </a:solidFill>
              </a:rPr>
              <a:t> output.txt </a:t>
            </a:r>
            <a:r>
              <a:rPr lang="en-US" sz="2000"/>
              <a:t>(</a:t>
            </a:r>
            <a:r>
              <a:rPr lang="en-US" sz="2000">
                <a:solidFill>
                  <a:srgbClr val="4EA1DB"/>
                </a:solidFill>
              </a:rPr>
              <a:t>請更換成你的output file命名</a:t>
            </a:r>
            <a:r>
              <a:rPr lang="en-US" sz="2000"/>
              <a:t>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即可得出accuracy, precision, recall, f1 分數</a:t>
            </a:r>
            <a:endParaRPr sz="2000"/>
          </a:p>
        </p:txBody>
      </p:sp>
      <p:pic>
        <p:nvPicPr>
          <p:cNvPr id="184" name="Google Shape;184;g1262b42b128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6053" y="4412000"/>
            <a:ext cx="7105100" cy="13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262b42b128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62b42b128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262b42b128_0_10"/>
          <p:cNvSpPr txBox="1"/>
          <p:nvPr>
            <p:ph idx="1" type="body"/>
          </p:nvPr>
        </p:nvSpPr>
        <p:spPr>
          <a:xfrm>
            <a:off x="838200" y="2915550"/>
            <a:ext cx="10515600" cy="170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104"/>
              <a:buFont typeface="Arial"/>
              <a:buNone/>
            </a:pPr>
            <a:r>
              <a:rPr lang="en-US" sz="5400">
                <a:solidFill>
                  <a:srgbClr val="000000"/>
                </a:solidFill>
              </a:rPr>
              <a:t>Thank you for listening.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262b42b128_0_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918"/>
              <a:buFont typeface="Calibri"/>
              <a:buNone/>
            </a:pPr>
            <a:br>
              <a:rPr lang="en-US"/>
            </a:br>
            <a:r>
              <a:rPr lang="en-US"/>
              <a:t>Outline</a:t>
            </a:r>
            <a:br>
              <a:rPr lang="en-US"/>
            </a:b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2300"/>
              <a:t>CRF Introduction</a:t>
            </a:r>
            <a:endParaRPr sz="2300"/>
          </a:p>
          <a:p>
            <a:pPr indent="-266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2300"/>
              <a:t>CRF++ Toolkit Introduction</a:t>
            </a:r>
            <a:endParaRPr sz="2300"/>
          </a:p>
          <a:p>
            <a:pPr indent="-266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2300"/>
              <a:t>CRF++ Usage Example</a:t>
            </a:r>
            <a:endParaRPr sz="2100"/>
          </a:p>
          <a:p>
            <a:pPr indent="-247650" lvl="1" marL="685800" rtl="0" algn="l"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Training model</a:t>
            </a:r>
            <a:endParaRPr sz="2100"/>
          </a:p>
          <a:p>
            <a:pPr indent="-24765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T</a:t>
            </a:r>
            <a:r>
              <a:rPr lang="en-US" sz="2100"/>
              <a:t>est model</a:t>
            </a:r>
            <a:endParaRPr sz="2100"/>
          </a:p>
          <a:p>
            <a:pPr indent="-24765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Evaluate efficacy</a:t>
            </a:r>
            <a:endParaRPr sz="21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5" name="Google Shape;105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838200" y="56931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CRF Introduction</a:t>
            </a:r>
            <a:br>
              <a:rPr lang="en-US"/>
            </a:b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latin typeface="Microsoft JhengHei"/>
                <a:ea typeface="Microsoft JhengHei"/>
                <a:cs typeface="Microsoft JhengHei"/>
                <a:sym typeface="Microsoft JhengHei"/>
              </a:rPr>
              <a:t>CRF是條件隨機域(Conditional Random Fields)的縮寫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latin typeface="Microsoft JhengHei"/>
                <a:ea typeface="Microsoft JhengHei"/>
                <a:cs typeface="Microsoft JhengHei"/>
                <a:sym typeface="Microsoft JhengHei"/>
              </a:rPr>
              <a:t>CRF由John Lafferty最早用於NLP技術領域，其在NLP技術領域中主要用於文字標註，多種應用場景，例如：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latin typeface="Microsoft JhengHei"/>
                <a:ea typeface="Microsoft JhengHei"/>
                <a:cs typeface="Microsoft JhengHei"/>
                <a:sym typeface="Microsoft JhengHei"/>
              </a:rPr>
              <a:t>分詞</a:t>
            </a:r>
            <a:r>
              <a:rPr lang="en-US" sz="2000">
                <a:latin typeface="Microsoft JhengHei"/>
                <a:ea typeface="Microsoft JhengHei"/>
                <a:cs typeface="Microsoft JhengHei"/>
                <a:sym typeface="Microsoft JhengHei"/>
              </a:rPr>
              <a:t>（標註字的詞位資訊，由字構詞）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latin typeface="Microsoft JhengHei"/>
                <a:ea typeface="Microsoft JhengHei"/>
                <a:cs typeface="Microsoft JhengHei"/>
                <a:sym typeface="Microsoft JhengHei"/>
              </a:rPr>
              <a:t>詞性標註</a:t>
            </a:r>
            <a:r>
              <a:rPr lang="en-US" sz="2000">
                <a:latin typeface="Microsoft JhengHei"/>
                <a:ea typeface="Microsoft JhengHei"/>
                <a:cs typeface="Microsoft JhengHei"/>
                <a:sym typeface="Microsoft JhengHei"/>
              </a:rPr>
              <a:t>（標註分詞的詞性，例如：名詞，動詞，助詞）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latin typeface="Microsoft JhengHei"/>
                <a:ea typeface="Microsoft JhengHei"/>
                <a:cs typeface="Microsoft JhengHei"/>
                <a:sym typeface="Microsoft JhengHei"/>
              </a:rPr>
              <a:t>命名實體識別</a:t>
            </a:r>
            <a:r>
              <a:rPr lang="en-US" sz="2000">
                <a:latin typeface="Microsoft JhengHei"/>
                <a:ea typeface="Microsoft JhengHei"/>
                <a:cs typeface="Microsoft JhengHei"/>
                <a:sym typeface="Microsoft JhengHei"/>
              </a:rPr>
              <a:t>（識別人名，地名，機構名，商品名等具有一定內在規律的實體名詞）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838200" y="56931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CRF++ Toolkit</a:t>
            </a:r>
            <a:br>
              <a:rPr lang="en-US"/>
            </a:b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76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</a:pPr>
            <a:r>
              <a:rPr lang="en-US" sz="2000"/>
              <a:t>如何在實際開發中使用CRF進行分詞工作?</a:t>
            </a:r>
            <a:endParaRPr sz="2000"/>
          </a:p>
          <a:p>
            <a:pPr indent="-247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</a:pPr>
            <a:r>
              <a:rPr lang="en-US" sz="2000"/>
              <a:t>目前常見的CRF工具包有pocket crf, flexcrf 和crf++</a:t>
            </a:r>
            <a:endParaRPr sz="2000"/>
          </a:p>
          <a:p>
            <a:pPr indent="-247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</a:pPr>
            <a:r>
              <a:rPr lang="en-US" sz="2000"/>
              <a:t>CRF++ 0.58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Downloads</a:t>
            </a:r>
            <a:endParaRPr sz="2000"/>
          </a:p>
          <a:p>
            <a:pPr indent="-247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3100"/>
              <a:buChar char="●"/>
            </a:pPr>
            <a:r>
              <a:rPr lang="en-US" sz="2000"/>
              <a:t>CRF++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official document</a:t>
            </a:r>
            <a:endParaRPr sz="2000"/>
          </a:p>
        </p:txBody>
      </p:sp>
      <p:sp>
        <p:nvSpPr>
          <p:cNvPr id="120" name="Google Shape;120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安裝CRF++</a:t>
            </a:r>
            <a:endParaRPr/>
          </a:p>
        </p:txBody>
      </p:sp>
      <p:pic>
        <p:nvPicPr>
          <p:cNvPr id="126" name="Google Shape;126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57999" t="0"/>
          <a:stretch/>
        </p:blipFill>
        <p:spPr>
          <a:xfrm>
            <a:off x="1751133" y="3124887"/>
            <a:ext cx="2813700" cy="233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/>
          <p:nvPr/>
        </p:nvSpPr>
        <p:spPr>
          <a:xfrm>
            <a:off x="917541" y="1690688"/>
            <a:ext cx="1032863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CRF 的工具有兩種，一種是支援Linux環境的，一種是支援Windows環境的，大家可以自行根據自己的系統進行下載</a:t>
            </a:r>
            <a:endParaRPr b="0" i="0" sz="2000" u="none" cap="none" strike="noStrike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windows下解壓得到如下(我下載的是</a:t>
            </a:r>
            <a:r>
              <a:rPr b="1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CRF++0.58)</a:t>
            </a: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：</a:t>
            </a:r>
            <a:endParaRPr b="0" i="0" sz="2400" u="none" cap="none" strike="noStrike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917541" y="6031426"/>
            <a:ext cx="97913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實際上，需要使用的就是</a:t>
            </a:r>
            <a:r>
              <a:rPr b="1" i="0" lang="en-US" sz="1800" u="none" cap="none" strike="noStrike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crf_learn.exe</a:t>
            </a:r>
            <a:r>
              <a:rPr b="1" i="0" lang="en-US" sz="1800" u="none" cap="none" strike="noStrike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，</a:t>
            </a:r>
            <a:r>
              <a:rPr b="1" i="0" lang="en-US" sz="1800" u="none" cap="none" strike="noStrike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crf_test.exe</a:t>
            </a:r>
            <a:r>
              <a:rPr b="1" i="0" lang="en-US" sz="1800" u="none" cap="none" strike="noStrike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和</a:t>
            </a:r>
            <a:r>
              <a:rPr b="1" i="0" lang="en-US" sz="1800" u="none" cap="none" strike="noStrike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libcrfpp.dll</a:t>
            </a:r>
            <a:r>
              <a:rPr b="1" i="0" lang="en-US" sz="1800" u="none" cap="none" strike="noStrike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，這三個檔案。</a:t>
            </a:r>
            <a:endParaRPr b="0" i="0" sz="1800" u="none" cap="none" strike="noStrike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5162550" y="2971800"/>
            <a:ext cx="6791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doc文件夾：官方主頁的內容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example文件夾：有四個數據包，每個數據包有四個文件：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訓練數據（test.data）、測試數據(train.data)、模板文件(template)、執行腳本文件exec.sh。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sdk文件夾：CRF++的頭文件和靜態鏈接庫。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clr_learn.exe</a:t>
            </a: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:CRF++的訓練程序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crl_test.exe</a:t>
            </a: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:CRF++的測試程序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libcrffpp.dll</a:t>
            </a: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:訓練程序和測試程序需要使用的靜態鏈接庫。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0" name="Google Shape;130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635df913c_2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CRF++ Usage Example—</a:t>
            </a:r>
            <a:r>
              <a:rPr lang="en-US" sz="3000">
                <a:solidFill>
                  <a:srgbClr val="252525"/>
                </a:solidFill>
                <a:latin typeface="Lato"/>
                <a:ea typeface="Lato"/>
                <a:cs typeface="Lato"/>
                <a:sym typeface="Lato"/>
              </a:rPr>
              <a:t>Tutorial on Chunking Task</a:t>
            </a:r>
            <a:endParaRPr sz="3000"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2635df913c_2_0"/>
          <p:cNvSpPr txBox="1"/>
          <p:nvPr>
            <p:ph idx="1" type="body"/>
          </p:nvPr>
        </p:nvSpPr>
        <p:spPr>
          <a:xfrm>
            <a:off x="971800" y="10560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description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Text chunking divides a text into syntactically correlated parts of words.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 For example, the sentence “</a:t>
            </a:r>
            <a:r>
              <a:rPr b="1" lang="en-US" sz="1900"/>
              <a:t>He reckons the current account deficit will narrow to only # 1.8 billion in September</a:t>
            </a:r>
            <a:r>
              <a:rPr lang="en-US" sz="1900"/>
              <a:t>.” 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can be divided as follows: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[NP He ] [VP reckons ] [NP the current account deficit ] [VP will narrow ] [PP to ] [NP only # 1.8 billion ] [PP in ] [NP September ] 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2635df913c_2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g12635df913c_2_0"/>
          <p:cNvSpPr txBox="1"/>
          <p:nvPr/>
        </p:nvSpPr>
        <p:spPr>
          <a:xfrm>
            <a:off x="7559750" y="3355000"/>
            <a:ext cx="2894400" cy="384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B-NP He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B-VP reckons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B-NP the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I-NP current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I-NP account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I-NP deficit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B-VP will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I-VP narrow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B-PP to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B-NP only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I-NP #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I-NP 1.8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I-NP billion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B-PP in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B-NP September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O    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g12635df913c_2_0"/>
          <p:cNvSpPr txBox="1"/>
          <p:nvPr/>
        </p:nvSpPr>
        <p:spPr>
          <a:xfrm>
            <a:off x="971800" y="3956025"/>
            <a:ext cx="61674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在這個例子中，NP 代表名詞短語，VP 代表動詞短語，PP 代表介詞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短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語。為了用標籤表示一個塊，我們經常使用 IOB2 表示法。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solidFill>
                  <a:srgbClr val="252525"/>
                </a:solidFill>
              </a:rPr>
              <a:t>IOB2: 每個文本塊都以標籤B開始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不屬於塊的標記由 O 標籤表示。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CRF++ Usage Example</a:t>
            </a:r>
            <a:endParaRPr sz="5000"/>
          </a:p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將下載完成的CRF++解壓縮後會出現(左圖)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需要把紅色方框內的檔案複製到example\chunking資料夾下。(右</a:t>
            </a:r>
            <a:r>
              <a:rPr lang="en-US" sz="2400"/>
              <a:t>圖</a:t>
            </a:r>
            <a:r>
              <a:rPr lang="en-US" sz="2400"/>
              <a:t>)</a:t>
            </a:r>
            <a:endParaRPr/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0500" y="3287573"/>
            <a:ext cx="5163271" cy="243874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9" name="Google Shape;14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000" y="3011525"/>
            <a:ext cx="45529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None/>
            </a:pPr>
            <a:r>
              <a:rPr lang="en-US" sz="2800">
                <a:latin typeface="Microsoft JhengHei"/>
                <a:ea typeface="Microsoft JhengHei"/>
                <a:cs typeface="Microsoft JhengHei"/>
                <a:sym typeface="Microsoft JhengHei"/>
              </a:rPr>
              <a:t>訓練模型</a:t>
            </a:r>
            <a:endParaRPr/>
          </a:p>
        </p:txBody>
      </p:sp>
      <p:sp>
        <p:nvSpPr>
          <p:cNvPr id="155" name="Google Shape;15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1900"/>
              <a:t>開啟cmd，將路徑 移至example\chunking這個資料夾</a:t>
            </a:r>
            <a:endParaRPr sz="1900"/>
          </a:p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3000"/>
              <a:buChar char="●"/>
            </a:pPr>
            <a:r>
              <a:rPr lang="en-US" sz="1900"/>
              <a:t>輸入:   crf_learn template train.data model  </a:t>
            </a:r>
            <a:r>
              <a:rPr lang="en-US" sz="2300"/>
              <a:t>(</a:t>
            </a:r>
            <a:r>
              <a:rPr lang="en-US" sz="175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其中template_file是模板文件，train_file是</a:t>
            </a:r>
            <a:r>
              <a:rPr lang="en-US" sz="175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訓練資料</a:t>
            </a:r>
            <a:r>
              <a:rPr lang="en-US" sz="2300"/>
              <a:t>)</a:t>
            </a:r>
            <a:endParaRPr sz="2300"/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28933" l="0" r="0" t="0"/>
          <a:stretch/>
        </p:blipFill>
        <p:spPr>
          <a:xfrm>
            <a:off x="173400" y="3221674"/>
            <a:ext cx="6475049" cy="28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/>
          <p:nvPr/>
        </p:nvSpPr>
        <p:spPr>
          <a:xfrm>
            <a:off x="6648450" y="3429000"/>
            <a:ext cx="516255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iter：迭代次數。當前迭代次數達到maxiter時，迭代終止。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terr：標記錯誤率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serr：句子錯誤率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obj：當前對象的值。當這個值收斂到一個確定的值的時候，訓練完成。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diff：與上一個對象之間的相對差。當此值低於eta時，訓練完成。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8" name="Google Shape;158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>
                <a:latin typeface="Microsoft JhengHei"/>
                <a:ea typeface="Microsoft JhengHei"/>
                <a:cs typeface="Microsoft JhengHei"/>
                <a:sym typeface="Microsoft JhengHei"/>
              </a:rPr>
              <a:t>儲存模型</a:t>
            </a:r>
            <a:endParaRPr sz="2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4" name="Google Shape;164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95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/>
              <a:t>模型訓練完後</a:t>
            </a:r>
            <a:endParaRPr sz="2100"/>
          </a:p>
          <a:p>
            <a:pPr indent="-2095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/>
              <a:t>如果想要保存這些信息到一個文件裏</a:t>
            </a:r>
            <a:endParaRPr sz="2100"/>
          </a:p>
          <a:p>
            <a:pPr indent="-2095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/>
              <a:t>輸入: crf_learn template train.data model &gt;&gt; model_out.txt</a:t>
            </a:r>
            <a:endParaRPr sz="1400"/>
          </a:p>
          <a:p>
            <a:pPr indent="-20955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100"/>
              <a:buChar char="●"/>
            </a:pPr>
            <a:r>
              <a:rPr lang="en-US" sz="2100"/>
              <a:t>這時chunking文件夾下就會多一個model_out.txt文件，而文件裏存儲的就是cmd輸出的內容。</a:t>
            </a:r>
            <a:endParaRPr sz="1400"/>
          </a:p>
        </p:txBody>
      </p:sp>
      <p:pic>
        <p:nvPicPr>
          <p:cNvPr id="165" name="Google Shape;1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3626" y="3875950"/>
            <a:ext cx="2842530" cy="245337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2022-04-26T01:40:29Z</dcterms:created>
  <dc:creator>user</dc:creator>
</cp:coreProperties>
</file>