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2" r:id="rId2"/>
    <p:sldId id="259" r:id="rId3"/>
    <p:sldId id="261" r:id="rId4"/>
    <p:sldId id="263" r:id="rId5"/>
    <p:sldId id="264" r:id="rId6"/>
    <p:sldId id="260" r:id="rId7"/>
    <p:sldId id="273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66" r:id="rId16"/>
    <p:sldId id="257" r:id="rId17"/>
    <p:sldId id="274" r:id="rId18"/>
    <p:sldId id="256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4708"/>
    <a:srgbClr val="FF9933"/>
    <a:srgbClr val="EA5F00"/>
    <a:srgbClr val="FFFF97"/>
    <a:srgbClr val="90470A"/>
    <a:srgbClr val="E65D00"/>
    <a:srgbClr val="D3680F"/>
    <a:srgbClr val="FFFF65"/>
    <a:srgbClr val="C7D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26" autoAdjust="0"/>
    <p:restoredTop sz="94660"/>
  </p:normalViewPr>
  <p:slideViewPr>
    <p:cSldViewPr snapToGrid="0">
      <p:cViewPr>
        <p:scale>
          <a:sx n="66" d="100"/>
          <a:sy n="66" d="100"/>
        </p:scale>
        <p:origin x="1320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6653AF3-78EE-46B7-B82B-08AF7D3442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D563A2-E99E-4ACC-860E-CC41D34D08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DCA17-3E1E-4E71-8564-E8E4790CD837}" type="datetimeFigureOut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B9DA3B3-7DAD-4DB3-8CCF-143109B9E4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E024C6C-6E74-4B11-AB15-51CDAF2303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4D18B-68B9-4D3A-9E8C-654BF08088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2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D38EE-EDC5-4EB8-9522-BA1488B53A19}" type="datetimeFigureOut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2DA3A-D699-4620-960D-098063DD19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1F0C309-B57D-4B03-A46E-7A559653AE9B}"/>
              </a:ext>
            </a:extLst>
          </p:cNvPr>
          <p:cNvSpPr/>
          <p:nvPr userDrawn="1"/>
        </p:nvSpPr>
        <p:spPr>
          <a:xfrm>
            <a:off x="4105275" y="2235200"/>
            <a:ext cx="4208585" cy="238759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220D8DA-E0E6-4745-A6EC-732D23988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5689" y="2216616"/>
            <a:ext cx="4178172" cy="2387600"/>
          </a:xfrm>
        </p:spPr>
        <p:txBody>
          <a:bodyPr anchor="b"/>
          <a:lstStyle>
            <a:lvl1pPr algn="ctr">
              <a:defRPr sz="6000">
                <a:solidFill>
                  <a:srgbClr val="7647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F033B8-2D4D-44DF-BD37-DF3151E0C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1662" y="4926388"/>
            <a:ext cx="3368676" cy="687766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4E991B-DE4C-4362-B0D3-B53A4A9FD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B08531DD-A01B-42C5-8F50-3678FE4AE59F}" type="datetime1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C175CF-6330-49E9-BB39-4DB41752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44A539-8AFB-4C4D-A365-632C64A1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91031"/>
            <a:ext cx="2743200" cy="365125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9C6DC7F-B2CA-4C5D-8F99-C2368431FF0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733A31A-6E67-4D0C-95A2-EFE2D936D0B5}"/>
              </a:ext>
            </a:extLst>
          </p:cNvPr>
          <p:cNvSpPr/>
          <p:nvPr userDrawn="1"/>
        </p:nvSpPr>
        <p:spPr>
          <a:xfrm>
            <a:off x="8630018" y="4926388"/>
            <a:ext cx="552450" cy="5524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局部圓 12">
            <a:extLst>
              <a:ext uri="{FF2B5EF4-FFF2-40B4-BE49-F238E27FC236}">
                <a16:creationId xmlns:a16="http://schemas.microsoft.com/office/drawing/2014/main" id="{6B29789D-4FF6-4420-B0B9-8270A504667E}"/>
              </a:ext>
            </a:extLst>
          </p:cNvPr>
          <p:cNvSpPr/>
          <p:nvPr userDrawn="1"/>
        </p:nvSpPr>
        <p:spPr>
          <a:xfrm rot="5400000">
            <a:off x="3025891" y="1155816"/>
            <a:ext cx="2158768" cy="2158768"/>
          </a:xfrm>
          <a:prstGeom prst="pie">
            <a:avLst/>
          </a:prstGeom>
          <a:solidFill>
            <a:srgbClr val="FFC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局部圓 13">
            <a:extLst>
              <a:ext uri="{FF2B5EF4-FFF2-40B4-BE49-F238E27FC236}">
                <a16:creationId xmlns:a16="http://schemas.microsoft.com/office/drawing/2014/main" id="{E2A4DD8D-009E-4B67-B649-229474936542}"/>
              </a:ext>
            </a:extLst>
          </p:cNvPr>
          <p:cNvSpPr/>
          <p:nvPr userDrawn="1"/>
        </p:nvSpPr>
        <p:spPr>
          <a:xfrm rot="5400000">
            <a:off x="3248025" y="984881"/>
            <a:ext cx="2158768" cy="2158768"/>
          </a:xfrm>
          <a:prstGeom prst="pie">
            <a:avLst/>
          </a:prstGeom>
          <a:noFill/>
          <a:ln w="82550">
            <a:solidFill>
              <a:srgbClr val="E65D00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局部圓 14">
            <a:extLst>
              <a:ext uri="{FF2B5EF4-FFF2-40B4-BE49-F238E27FC236}">
                <a16:creationId xmlns:a16="http://schemas.microsoft.com/office/drawing/2014/main" id="{CA651B25-B455-4693-84EB-120E2F7EDB63}"/>
              </a:ext>
            </a:extLst>
          </p:cNvPr>
          <p:cNvSpPr/>
          <p:nvPr userDrawn="1"/>
        </p:nvSpPr>
        <p:spPr>
          <a:xfrm rot="16200000">
            <a:off x="7626095" y="3935034"/>
            <a:ext cx="1375530" cy="1375530"/>
          </a:xfrm>
          <a:prstGeom prst="pie">
            <a:avLst/>
          </a:prstGeom>
          <a:solidFill>
            <a:srgbClr val="FFC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664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19573E-BE20-4B3A-95B5-517925F1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EA6E192-A5B3-44FE-8B21-A34371F34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16D977-3219-403E-89D5-41E45B0F0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C6E953-E0E4-4B5E-BE2F-D73EAF34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49AD-F7A5-4FEA-8726-BFB0EF364635}" type="datetime1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6951E3-DE6E-436C-9DCA-3DBFDF87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DC3998-94C9-4400-B21C-C54EC510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DC7F-B2CA-4C5D-8F99-C2368431FF0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局部圓 7">
            <a:extLst>
              <a:ext uri="{FF2B5EF4-FFF2-40B4-BE49-F238E27FC236}">
                <a16:creationId xmlns:a16="http://schemas.microsoft.com/office/drawing/2014/main" id="{F1241694-AE98-471F-A5BD-CA6630D9C8E4}"/>
              </a:ext>
            </a:extLst>
          </p:cNvPr>
          <p:cNvSpPr/>
          <p:nvPr userDrawn="1"/>
        </p:nvSpPr>
        <p:spPr>
          <a:xfrm rot="158950">
            <a:off x="-631282" y="-829467"/>
            <a:ext cx="1863277" cy="2142314"/>
          </a:xfrm>
          <a:prstGeom prst="pie">
            <a:avLst>
              <a:gd name="adj1" fmla="val 0"/>
              <a:gd name="adj2" fmla="val 2604050"/>
            </a:avLst>
          </a:prstGeom>
          <a:noFill/>
          <a:ln w="82550">
            <a:solidFill>
              <a:srgbClr val="E65D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局部圓 7">
            <a:extLst>
              <a:ext uri="{FF2B5EF4-FFF2-40B4-BE49-F238E27FC236}">
                <a16:creationId xmlns:a16="http://schemas.microsoft.com/office/drawing/2014/main" id="{F1241694-AE98-471F-A5BD-CA6630D9C8E4}"/>
              </a:ext>
            </a:extLst>
          </p:cNvPr>
          <p:cNvSpPr/>
          <p:nvPr userDrawn="1"/>
        </p:nvSpPr>
        <p:spPr>
          <a:xfrm rot="2424282">
            <a:off x="-718258" y="-718144"/>
            <a:ext cx="1863277" cy="2142314"/>
          </a:xfrm>
          <a:prstGeom prst="pie">
            <a:avLst>
              <a:gd name="adj1" fmla="val 1024577"/>
              <a:gd name="adj2" fmla="val 2774367"/>
            </a:avLst>
          </a:prstGeom>
          <a:noFill/>
          <a:ln w="82550">
            <a:solidFill>
              <a:srgbClr val="E65D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98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82BA0F-82E5-4C84-A685-A087D1B5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4ABEE8-B06D-485C-80EF-DC307B2E0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4B0C4C-9422-4CF9-82B1-ECF217F2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B46E8-C3E4-4E48-AD5D-40677359D940}" type="datetime1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04D231-A410-4B10-845F-C7D05C1EB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16AA85-6653-4ECA-B483-2A331DF8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DC7F-B2CA-4C5D-8F99-C2368431FF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352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1404D37-480D-42F4-ABFE-5EC26EA10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FF44D1-5054-4B60-86EA-C1803D47F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85D130-77B8-4603-B583-DE29CE8A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F6D0-D7EB-44EA-9C02-49B773A37608}" type="datetime1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622F18-03E0-46B9-9D08-1C62B70B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364E2D-FDD4-4B4B-AB88-1537E17C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DC7F-B2CA-4C5D-8F99-C2368431FF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8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4F2E537-C4DC-4508-9725-4113B5055D53}"/>
              </a:ext>
            </a:extLst>
          </p:cNvPr>
          <p:cNvSpPr/>
          <p:nvPr userDrawn="1"/>
        </p:nvSpPr>
        <p:spPr>
          <a:xfrm>
            <a:off x="9083" y="1840374"/>
            <a:ext cx="12182917" cy="501762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3983A0-4E90-4BD3-B49B-4B1629A6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647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96CDDD-3D3E-45A5-BCDA-6A9ACDD72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EADC7C-5461-4063-8E83-80F5262BA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027204A-150A-4077-814E-B5F3DDF6F8BC}" type="datetime1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0AF6BE-3B9B-4DB4-9E72-676AD24F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D89C35-1544-4718-B764-EB1CCDC3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5192" y="6356349"/>
            <a:ext cx="2743200" cy="365125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9C6DC7F-B2CA-4C5D-8F99-C2368431FF0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182C9448-8F11-47A1-8704-F63B06EBF60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rgbClr val="7647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9" name="局部圓 8">
            <a:extLst>
              <a:ext uri="{FF2B5EF4-FFF2-40B4-BE49-F238E27FC236}">
                <a16:creationId xmlns:a16="http://schemas.microsoft.com/office/drawing/2014/main" id="{0F9585D7-8F90-47A6-9CF1-D76B8F73D8B8}"/>
              </a:ext>
            </a:extLst>
          </p:cNvPr>
          <p:cNvSpPr/>
          <p:nvPr userDrawn="1"/>
        </p:nvSpPr>
        <p:spPr>
          <a:xfrm rot="1894091">
            <a:off x="-450734" y="5232515"/>
            <a:ext cx="2158768" cy="2158768"/>
          </a:xfrm>
          <a:prstGeom prst="pie">
            <a:avLst>
              <a:gd name="adj1" fmla="val 18607446"/>
              <a:gd name="adj2" fmla="val 16200000"/>
            </a:avLst>
          </a:prstGeom>
          <a:solidFill>
            <a:srgbClr val="FFC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局部圓 9">
            <a:extLst>
              <a:ext uri="{FF2B5EF4-FFF2-40B4-BE49-F238E27FC236}">
                <a16:creationId xmlns:a16="http://schemas.microsoft.com/office/drawing/2014/main" id="{4AA0F88F-ECB1-494C-92EE-7F1A19A3C302}"/>
              </a:ext>
            </a:extLst>
          </p:cNvPr>
          <p:cNvSpPr/>
          <p:nvPr userDrawn="1"/>
        </p:nvSpPr>
        <p:spPr>
          <a:xfrm rot="18194815">
            <a:off x="-688019" y="4995232"/>
            <a:ext cx="2349607" cy="2349607"/>
          </a:xfrm>
          <a:prstGeom prst="pie">
            <a:avLst>
              <a:gd name="adj1" fmla="val 0"/>
              <a:gd name="adj2" fmla="val 2243099"/>
            </a:avLst>
          </a:prstGeom>
          <a:noFill/>
          <a:ln w="82550">
            <a:solidFill>
              <a:srgbClr val="E65D0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310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E4F2E537-C4DC-4508-9725-4113B5055D53}"/>
              </a:ext>
            </a:extLst>
          </p:cNvPr>
          <p:cNvSpPr/>
          <p:nvPr userDrawn="1"/>
        </p:nvSpPr>
        <p:spPr>
          <a:xfrm>
            <a:off x="9083" y="5426242"/>
            <a:ext cx="12182917" cy="143175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局部圓 12">
            <a:extLst>
              <a:ext uri="{FF2B5EF4-FFF2-40B4-BE49-F238E27FC236}">
                <a16:creationId xmlns:a16="http://schemas.microsoft.com/office/drawing/2014/main" id="{6B29789D-4FF6-4420-B0B9-8270A504667E}"/>
              </a:ext>
            </a:extLst>
          </p:cNvPr>
          <p:cNvSpPr/>
          <p:nvPr userDrawn="1"/>
        </p:nvSpPr>
        <p:spPr>
          <a:xfrm rot="14058451">
            <a:off x="5548790" y="26097"/>
            <a:ext cx="6532690" cy="6532690"/>
          </a:xfrm>
          <a:prstGeom prst="pie">
            <a:avLst>
              <a:gd name="adj1" fmla="val 0"/>
              <a:gd name="adj2" fmla="val 3116458"/>
            </a:avLst>
          </a:prstGeom>
          <a:solidFill>
            <a:srgbClr val="FF9933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局部圓 12">
            <a:extLst>
              <a:ext uri="{FF2B5EF4-FFF2-40B4-BE49-F238E27FC236}">
                <a16:creationId xmlns:a16="http://schemas.microsoft.com/office/drawing/2014/main" id="{6B29789D-4FF6-4420-B0B9-8270A504667E}"/>
              </a:ext>
            </a:extLst>
          </p:cNvPr>
          <p:cNvSpPr/>
          <p:nvPr userDrawn="1"/>
        </p:nvSpPr>
        <p:spPr>
          <a:xfrm rot="17414617">
            <a:off x="5628770" y="26096"/>
            <a:ext cx="6532690" cy="6532690"/>
          </a:xfrm>
          <a:prstGeom prst="pie">
            <a:avLst>
              <a:gd name="adj1" fmla="val 0"/>
              <a:gd name="adj2" fmla="val 3116458"/>
            </a:avLst>
          </a:prstGeom>
          <a:noFill/>
          <a:ln w="127000">
            <a:solidFill>
              <a:srgbClr val="EA5F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局部圓 12">
            <a:extLst>
              <a:ext uri="{FF2B5EF4-FFF2-40B4-BE49-F238E27FC236}">
                <a16:creationId xmlns:a16="http://schemas.microsoft.com/office/drawing/2014/main" id="{6B29789D-4FF6-4420-B0B9-8270A504667E}"/>
              </a:ext>
            </a:extLst>
          </p:cNvPr>
          <p:cNvSpPr/>
          <p:nvPr userDrawn="1"/>
        </p:nvSpPr>
        <p:spPr>
          <a:xfrm rot="2610322">
            <a:off x="5628770" y="178495"/>
            <a:ext cx="6532690" cy="6532690"/>
          </a:xfrm>
          <a:prstGeom prst="pie">
            <a:avLst>
              <a:gd name="adj1" fmla="val 17984086"/>
              <a:gd name="adj2" fmla="val 4876117"/>
            </a:avLst>
          </a:prstGeom>
          <a:solidFill>
            <a:schemeClr val="accent4">
              <a:lumMod val="40000"/>
              <a:lumOff val="6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9818B0-FE8A-4E27-8412-6CED1322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DE59-E78C-48CE-B648-1003034A77CD}" type="datetime1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FEC371-D9E5-4511-831A-1FDD872F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02FA39-351A-4677-9625-48884E9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DC7F-B2CA-4C5D-8F99-C2368431FF0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橢圓 2"/>
          <p:cNvSpPr/>
          <p:nvPr userDrawn="1"/>
        </p:nvSpPr>
        <p:spPr>
          <a:xfrm>
            <a:off x="442911" y="529212"/>
            <a:ext cx="685800" cy="7109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BDCFEF-16ED-4111-9ED3-E63BECD6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79" y="3061704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7647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8" name="橢圓 17"/>
          <p:cNvSpPr/>
          <p:nvPr userDrawn="1"/>
        </p:nvSpPr>
        <p:spPr>
          <a:xfrm>
            <a:off x="726646" y="665736"/>
            <a:ext cx="1649321" cy="1709921"/>
          </a:xfrm>
          <a:prstGeom prst="ellipse">
            <a:avLst/>
          </a:prstGeom>
          <a:solidFill>
            <a:srgbClr val="FF9933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局部圓 12">
            <a:extLst>
              <a:ext uri="{FF2B5EF4-FFF2-40B4-BE49-F238E27FC236}">
                <a16:creationId xmlns:a16="http://schemas.microsoft.com/office/drawing/2014/main" id="{6B29789D-4FF6-4420-B0B9-8270A504667E}"/>
              </a:ext>
            </a:extLst>
          </p:cNvPr>
          <p:cNvSpPr/>
          <p:nvPr userDrawn="1"/>
        </p:nvSpPr>
        <p:spPr>
          <a:xfrm rot="12116785">
            <a:off x="5447901" y="81724"/>
            <a:ext cx="6532690" cy="6532690"/>
          </a:xfrm>
          <a:prstGeom prst="pie">
            <a:avLst>
              <a:gd name="adj1" fmla="val 489742"/>
              <a:gd name="adj2" fmla="val 1818741"/>
            </a:avLst>
          </a:prstGeom>
          <a:solidFill>
            <a:srgbClr val="FF9933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262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E4F2E537-C4DC-4508-9725-4113B5055D53}"/>
              </a:ext>
            </a:extLst>
          </p:cNvPr>
          <p:cNvSpPr/>
          <p:nvPr userDrawn="1"/>
        </p:nvSpPr>
        <p:spPr>
          <a:xfrm>
            <a:off x="9083" y="0"/>
            <a:ext cx="5105753" cy="685799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局部圓 12">
            <a:extLst>
              <a:ext uri="{FF2B5EF4-FFF2-40B4-BE49-F238E27FC236}">
                <a16:creationId xmlns:a16="http://schemas.microsoft.com/office/drawing/2014/main" id="{6B29789D-4FF6-4420-B0B9-8270A504667E}"/>
              </a:ext>
            </a:extLst>
          </p:cNvPr>
          <p:cNvSpPr/>
          <p:nvPr userDrawn="1"/>
        </p:nvSpPr>
        <p:spPr>
          <a:xfrm rot="15611427">
            <a:off x="-2910507" y="3158684"/>
            <a:ext cx="6677772" cy="6677772"/>
          </a:xfrm>
          <a:prstGeom prst="pie">
            <a:avLst>
              <a:gd name="adj1" fmla="val 2334953"/>
              <a:gd name="adj2" fmla="val 5178636"/>
            </a:avLst>
          </a:prstGeom>
          <a:noFill/>
          <a:ln w="190500">
            <a:solidFill>
              <a:srgbClr val="EA5F00">
                <a:alpha val="4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9818B0-FE8A-4E27-8412-6CED1322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3C61-DAF9-46D5-AD82-E34D2A022E01}" type="datetime1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FEC371-D9E5-4511-831A-1FDD872F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02FA39-351A-4677-9625-48884E9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DC7F-B2CA-4C5D-8F99-C2368431FF0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BDCFEF-16ED-4111-9ED3-E63BECD6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198" y="1606212"/>
            <a:ext cx="5105184" cy="587578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4" name="局部圓 12">
            <a:extLst>
              <a:ext uri="{FF2B5EF4-FFF2-40B4-BE49-F238E27FC236}">
                <a16:creationId xmlns:a16="http://schemas.microsoft.com/office/drawing/2014/main" id="{6B29789D-4FF6-4420-B0B9-8270A504667E}"/>
              </a:ext>
            </a:extLst>
          </p:cNvPr>
          <p:cNvSpPr/>
          <p:nvPr userDrawn="1"/>
        </p:nvSpPr>
        <p:spPr>
          <a:xfrm rot="18225999">
            <a:off x="-2682322" y="3458258"/>
            <a:ext cx="6532690" cy="6532690"/>
          </a:xfrm>
          <a:prstGeom prst="pie">
            <a:avLst>
              <a:gd name="adj1" fmla="val 1254432"/>
              <a:gd name="adj2" fmla="val 3338012"/>
            </a:avLst>
          </a:prstGeom>
          <a:noFill/>
          <a:ln w="190500">
            <a:solidFill>
              <a:srgbClr val="EA5F00">
                <a:alpha val="7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318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9FB2B-06B5-4DEC-B084-0EB208E1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230AAB-5FC7-45B2-93C9-1942CCABA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73202D-0665-418E-B393-4CA58A4AE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3B987A-FD1B-4D5D-A0E7-E0F68424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A1E3-9165-4DDA-83A5-C3BD9FFC05AC}" type="datetime1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79069C-6006-4837-BB88-ECA9DC49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C98D57-4C49-42C1-BC7B-467502BB1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DC7F-B2CA-4C5D-8F99-C2368431FF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64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2755F7-DF98-4A53-B4C2-B093D546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570AAD-00E7-474F-A4CF-FDB12C55F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952ADE-7A9D-4E6E-95CD-E306DEC64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67BA36-5D57-4471-B9B8-99A2408A4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3D560F-D682-4623-8DF5-73E77C966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92D2C08-4371-454B-B2F2-322BB591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C43-C481-4A61-B707-7BE982432CB1}" type="datetime1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EFD9965-43E1-4CB3-B81E-4E4DA991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2E9B593-D0D5-482B-885A-BD253FFA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DC7F-B2CA-4C5D-8F99-C2368431FF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75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412F0-E6D5-4138-BF8F-5068B3EE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7A3FC25-74C1-4F5C-AE75-C0DCD64D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2CED-3B2B-4B29-9ED9-0B03D4FEE29B}" type="datetime1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B84D56-4C95-4B76-A50B-69291677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EA3074-74C2-47CF-B903-B6789454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DC7F-B2CA-4C5D-8F99-C2368431FF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21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47DBF1B-F4A4-4CD4-B735-22F037D5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CB9E-5FCC-4ECF-A1BD-259BD1B71ED7}" type="datetime1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59B5869-0AF0-4D2F-B333-34409C19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785A2E-8D14-4A64-8015-C2AF2702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DC7F-B2CA-4C5D-8F99-C2368431FF0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局部圓 12">
            <a:extLst>
              <a:ext uri="{FF2B5EF4-FFF2-40B4-BE49-F238E27FC236}">
                <a16:creationId xmlns:a16="http://schemas.microsoft.com/office/drawing/2014/main" id="{3A3ADB6C-A0DA-48DB-8F9C-DF777FD8F91C}"/>
              </a:ext>
            </a:extLst>
          </p:cNvPr>
          <p:cNvSpPr/>
          <p:nvPr userDrawn="1"/>
        </p:nvSpPr>
        <p:spPr>
          <a:xfrm rot="4435394">
            <a:off x="-511511" y="-156893"/>
            <a:ext cx="3027083" cy="3027083"/>
          </a:xfrm>
          <a:prstGeom prst="pie">
            <a:avLst>
              <a:gd name="adj1" fmla="val 0"/>
              <a:gd name="adj2" fmla="val 19414129"/>
            </a:avLst>
          </a:prstGeom>
          <a:solidFill>
            <a:srgbClr val="FFC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局部圓 13">
            <a:extLst>
              <a:ext uri="{FF2B5EF4-FFF2-40B4-BE49-F238E27FC236}">
                <a16:creationId xmlns:a16="http://schemas.microsoft.com/office/drawing/2014/main" id="{6B09ACDC-3457-40ED-92F7-9AEB6927A8FA}"/>
              </a:ext>
            </a:extLst>
          </p:cNvPr>
          <p:cNvSpPr/>
          <p:nvPr userDrawn="1"/>
        </p:nvSpPr>
        <p:spPr>
          <a:xfrm rot="4435394">
            <a:off x="-289377" y="-327828"/>
            <a:ext cx="3027083" cy="3027083"/>
          </a:xfrm>
          <a:prstGeom prst="pie">
            <a:avLst>
              <a:gd name="adj1" fmla="val 0"/>
              <a:gd name="adj2" fmla="val 19212331"/>
            </a:avLst>
          </a:prstGeom>
          <a:noFill/>
          <a:ln w="82550">
            <a:solidFill>
              <a:srgbClr val="E65D00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DD40C9E-3BEC-4738-975E-1FD57E1E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rgbClr val="7647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32D59D1-1274-4CAA-B492-8447BD0093F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rgbClr val="7647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379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42E0E2-49C9-492C-BB44-656AD9D7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17EA09-000F-4AD6-815A-AF1E43672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CB92CF-AAF9-4FB1-AA88-E21D2F7F9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9AB3CC-923A-4AD4-85DF-B2B0E29A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5856C-C39C-4933-BA0D-6C1A5D7D5C0A}" type="datetime1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CF8B42-6D8A-44EA-B39B-6AFD4A09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28C50B-67F4-4234-9BD7-524A9242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DC7F-B2CA-4C5D-8F99-C2368431FF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45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BB30B8-3E2A-444A-BBF0-5FFA971B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B25DF9-EECA-46C3-83E6-50F751BA1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ADD56C-7534-4A54-98A0-A92B64D55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fld id="{15A11530-26E1-4CAA-91D7-98E7E6952246}" type="datetime1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FEBF6A-1BDB-415C-A9FB-31322B0AB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221AEB-B123-4A87-9101-786D1D40D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123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defRPr>
            </a:lvl1pPr>
          </a:lstStyle>
          <a:p>
            <a:fld id="{79C6DC7F-B2CA-4C5D-8F99-C2368431FF0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7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Light" panose="020B0304030504040204" pitchFamily="34" charset="-120"/>
          <a:ea typeface="Microsoft JhengHei Light" panose="020B03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zerojudge.tw/ShowProblem?problemid=d243" TargetMode="External"/><Relationship Id="rId2" Type="http://schemas.openxmlformats.org/officeDocument/2006/relationships/hyperlink" Target="http://140.115.50.98/problem/1024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4006914" y="2597101"/>
            <a:ext cx="4178172" cy="1663798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圖論</a:t>
            </a:r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PATH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5613356" y="4787491"/>
            <a:ext cx="2648895" cy="432691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>
                <a:solidFill>
                  <a:srgbClr val="764708"/>
                </a:solidFill>
              </a:rPr>
              <a:t>By </a:t>
            </a:r>
            <a:r>
              <a:rPr lang="en-US" altLang="zh-TW" dirty="0" err="1">
                <a:solidFill>
                  <a:srgbClr val="764708"/>
                </a:solidFill>
              </a:rPr>
              <a:t>yenchia</a:t>
            </a:r>
            <a:r>
              <a:rPr lang="en-US" altLang="zh-TW" dirty="0">
                <a:solidFill>
                  <a:srgbClr val="764708"/>
                </a:solidFill>
              </a:rPr>
              <a:t> </a:t>
            </a:r>
            <a:r>
              <a:rPr lang="zh-TW" altLang="en-US" dirty="0">
                <a:solidFill>
                  <a:srgbClr val="764708"/>
                </a:solidFill>
              </a:rPr>
              <a:t>ˊ</a:t>
            </a:r>
            <a:r>
              <a:rPr lang="en-US" altLang="zh-TW" dirty="0">
                <a:solidFill>
                  <a:srgbClr val="764708"/>
                </a:solidFill>
              </a:rPr>
              <a:t>O.O</a:t>
            </a:r>
            <a:r>
              <a:rPr lang="zh-TW" altLang="en-US" dirty="0">
                <a:solidFill>
                  <a:srgbClr val="764708"/>
                </a:solidFill>
              </a:rPr>
              <a:t>ˋ</a:t>
            </a:r>
            <a:r>
              <a:rPr lang="en-US" altLang="zh-TW" dirty="0">
                <a:solidFill>
                  <a:srgbClr val="764708"/>
                </a:solidFill>
              </a:rPr>
              <a:t>b</a:t>
            </a:r>
            <a:endParaRPr lang="zh-TW" altLang="en-US" dirty="0">
              <a:solidFill>
                <a:srgbClr val="764708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14244F9-151A-49EB-9A89-378C4358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DC7F-B2CA-4C5D-8F99-C2368431FF00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558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標題 35">
            <a:extLst>
              <a:ext uri="{FF2B5EF4-FFF2-40B4-BE49-F238E27FC236}">
                <a16:creationId xmlns:a16="http://schemas.microsoft.com/office/drawing/2014/main" id="{1A09D968-9964-48FF-A3BD-F1EA31F7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最長路徑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2D01C1C-927E-401F-96CF-040B1B37FE2F}"/>
              </a:ext>
            </a:extLst>
          </p:cNvPr>
          <p:cNvCxnSpPr>
            <a:cxnSpLocks/>
          </p:cNvCxnSpPr>
          <p:nvPr/>
        </p:nvCxnSpPr>
        <p:spPr>
          <a:xfrm>
            <a:off x="6096000" y="3335327"/>
            <a:ext cx="0" cy="2862072"/>
          </a:xfrm>
          <a:prstGeom prst="line">
            <a:avLst/>
          </a:prstGeom>
          <a:ln w="63500">
            <a:solidFill>
              <a:srgbClr val="EA5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DB0D7572-52AF-4807-874E-D13B3D915B2D}"/>
              </a:ext>
            </a:extLst>
          </p:cNvPr>
          <p:cNvCxnSpPr>
            <a:cxnSpLocks/>
          </p:cNvCxnSpPr>
          <p:nvPr/>
        </p:nvCxnSpPr>
        <p:spPr>
          <a:xfrm>
            <a:off x="7720584" y="3301621"/>
            <a:ext cx="0" cy="2862072"/>
          </a:xfrm>
          <a:prstGeom prst="line">
            <a:avLst/>
          </a:prstGeom>
          <a:ln w="63500">
            <a:solidFill>
              <a:srgbClr val="EA5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8F75E8F1-0621-4DE0-A5DD-CE9AD39E60DF}"/>
              </a:ext>
            </a:extLst>
          </p:cNvPr>
          <p:cNvSpPr/>
          <p:nvPr/>
        </p:nvSpPr>
        <p:spPr>
          <a:xfrm>
            <a:off x="6248400" y="6413712"/>
            <a:ext cx="543401" cy="26161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A4FB462-DA8F-4C6E-8D1D-340FD1862A80}"/>
              </a:ext>
            </a:extLst>
          </p:cNvPr>
          <p:cNvSpPr/>
          <p:nvPr/>
        </p:nvSpPr>
        <p:spPr>
          <a:xfrm>
            <a:off x="6826156" y="6350552"/>
            <a:ext cx="940656" cy="38792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longest</a:t>
            </a:r>
            <a:endParaRPr lang="zh-TW" altLang="en-US" sz="4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971A487-FDFE-4745-8268-12FD23CFB6AA}"/>
              </a:ext>
            </a:extLst>
          </p:cNvPr>
          <p:cNvGraphicFramePr>
            <a:graphicFrameLocks noGrp="1"/>
          </p:cNvGraphicFramePr>
          <p:nvPr/>
        </p:nvGraphicFramePr>
        <p:xfrm>
          <a:off x="8205262" y="4955681"/>
          <a:ext cx="3631236" cy="1208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206">
                  <a:extLst>
                    <a:ext uri="{9D8B030D-6E8A-4147-A177-3AD203B41FA5}">
                      <a16:colId xmlns:a16="http://schemas.microsoft.com/office/drawing/2014/main" val="1342663969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100409046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1669882715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691524409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1231514469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2298998600"/>
                    </a:ext>
                  </a:extLst>
                </a:gridCol>
              </a:tblGrid>
              <a:tr h="604006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908115"/>
                  </a:ext>
                </a:extLst>
              </a:tr>
              <a:tr h="6040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488906"/>
                  </a:ext>
                </a:extLst>
              </a:tr>
            </a:tbl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02E2F6E6-D22A-4A86-AA6D-ADD58AE170EA}"/>
              </a:ext>
            </a:extLst>
          </p:cNvPr>
          <p:cNvSpPr/>
          <p:nvPr/>
        </p:nvSpPr>
        <p:spPr>
          <a:xfrm>
            <a:off x="9420454" y="4982403"/>
            <a:ext cx="608866" cy="1181290"/>
          </a:xfrm>
          <a:prstGeom prst="rect">
            <a:avLst/>
          </a:prstGeom>
          <a:solidFill>
            <a:srgbClr val="90470A">
              <a:alpha val="4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F285837-4369-4666-B367-CD59C653B17D}"/>
              </a:ext>
            </a:extLst>
          </p:cNvPr>
          <p:cNvSpPr/>
          <p:nvPr/>
        </p:nvSpPr>
        <p:spPr>
          <a:xfrm>
            <a:off x="6096000" y="2594494"/>
            <a:ext cx="1670812" cy="59089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sort</a:t>
            </a:r>
            <a:endParaRPr lang="zh-TW" altLang="en-US" sz="4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F1C111F-FCF3-485F-9D64-7B71AB267C40}"/>
              </a:ext>
            </a:extLst>
          </p:cNvPr>
          <p:cNvSpPr/>
          <p:nvPr/>
        </p:nvSpPr>
        <p:spPr>
          <a:xfrm>
            <a:off x="6249394" y="5609050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B76A336-E8BE-4B2E-A120-B7A76444436D}"/>
              </a:ext>
            </a:extLst>
          </p:cNvPr>
          <p:cNvSpPr/>
          <p:nvPr/>
        </p:nvSpPr>
        <p:spPr>
          <a:xfrm>
            <a:off x="7025778" y="5609050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-6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2347C8A-D164-4290-B23C-49525554360A}"/>
              </a:ext>
            </a:extLst>
          </p:cNvPr>
          <p:cNvSpPr/>
          <p:nvPr/>
        </p:nvSpPr>
        <p:spPr>
          <a:xfrm>
            <a:off x="6249394" y="4863382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21FF69F-AEAD-4EEF-A004-392A9F624068}"/>
              </a:ext>
            </a:extLst>
          </p:cNvPr>
          <p:cNvSpPr/>
          <p:nvPr/>
        </p:nvSpPr>
        <p:spPr>
          <a:xfrm>
            <a:off x="7025778" y="4863382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886EE6D-D39E-44FD-A550-2C5165A3DBF0}"/>
              </a:ext>
            </a:extLst>
          </p:cNvPr>
          <p:cNvSpPr/>
          <p:nvPr/>
        </p:nvSpPr>
        <p:spPr>
          <a:xfrm>
            <a:off x="6247334" y="4098702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9B75328-C479-43FA-85AA-61E1E00DB108}"/>
              </a:ext>
            </a:extLst>
          </p:cNvPr>
          <p:cNvSpPr/>
          <p:nvPr/>
        </p:nvSpPr>
        <p:spPr>
          <a:xfrm>
            <a:off x="6994356" y="4118873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5346162-F73F-4217-A3E4-13FD1C90BE7B}"/>
              </a:ext>
            </a:extLst>
          </p:cNvPr>
          <p:cNvSpPr/>
          <p:nvPr/>
        </p:nvSpPr>
        <p:spPr>
          <a:xfrm>
            <a:off x="6210489" y="3416116"/>
            <a:ext cx="1387177" cy="2780709"/>
          </a:xfrm>
          <a:prstGeom prst="rect">
            <a:avLst/>
          </a:prstGeom>
          <a:solidFill>
            <a:srgbClr val="FFFF9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372EAF1-9046-4627-87DE-D76FB2622771}"/>
              </a:ext>
            </a:extLst>
          </p:cNvPr>
          <p:cNvSpPr/>
          <p:nvPr/>
        </p:nvSpPr>
        <p:spPr>
          <a:xfrm>
            <a:off x="6231730" y="5614297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079FA03-72EA-4D03-AE66-2332B55BCA0A}"/>
              </a:ext>
            </a:extLst>
          </p:cNvPr>
          <p:cNvSpPr/>
          <p:nvPr/>
        </p:nvSpPr>
        <p:spPr>
          <a:xfrm>
            <a:off x="7008114" y="5614297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2ED3249-EFD8-4DDB-AA28-9C26A70EE4A5}"/>
              </a:ext>
            </a:extLst>
          </p:cNvPr>
          <p:cNvSpPr/>
          <p:nvPr/>
        </p:nvSpPr>
        <p:spPr>
          <a:xfrm>
            <a:off x="6229670" y="4849617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049A2E0-3947-420A-84EF-0BBF609B5849}"/>
              </a:ext>
            </a:extLst>
          </p:cNvPr>
          <p:cNvSpPr/>
          <p:nvPr/>
        </p:nvSpPr>
        <p:spPr>
          <a:xfrm>
            <a:off x="6995245" y="4826044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C9FF804-0554-45E4-B5EA-0A5FDAEFE348}"/>
              </a:ext>
            </a:extLst>
          </p:cNvPr>
          <p:cNvSpPr/>
          <p:nvPr/>
        </p:nvSpPr>
        <p:spPr>
          <a:xfrm>
            <a:off x="10019610" y="4969042"/>
            <a:ext cx="608866" cy="1181290"/>
          </a:xfrm>
          <a:prstGeom prst="rect">
            <a:avLst/>
          </a:prstGeom>
          <a:solidFill>
            <a:srgbClr val="90470A">
              <a:alpha val="4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FFC44A8-0528-4F45-9AF7-D4A584A2CABC}"/>
              </a:ext>
            </a:extLst>
          </p:cNvPr>
          <p:cNvSpPr txBox="1"/>
          <p:nvPr/>
        </p:nvSpPr>
        <p:spPr>
          <a:xfrm>
            <a:off x="10065169" y="5680232"/>
            <a:ext cx="54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-6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8F9AB13-9810-4E63-AACE-F6D0B09AE2B6}"/>
              </a:ext>
            </a:extLst>
          </p:cNvPr>
          <p:cNvSpPr txBox="1"/>
          <p:nvPr/>
        </p:nvSpPr>
        <p:spPr>
          <a:xfrm>
            <a:off x="9466013" y="5669676"/>
            <a:ext cx="447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8E5C595-76A9-44A9-989F-B2E55A62910D}"/>
              </a:ext>
            </a:extLst>
          </p:cNvPr>
          <p:cNvSpPr/>
          <p:nvPr/>
        </p:nvSpPr>
        <p:spPr>
          <a:xfrm>
            <a:off x="6218852" y="4087630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BDED31A-8AB2-4781-81A6-CB3BF0541877}"/>
              </a:ext>
            </a:extLst>
          </p:cNvPr>
          <p:cNvSpPr/>
          <p:nvPr/>
        </p:nvSpPr>
        <p:spPr>
          <a:xfrm>
            <a:off x="6984427" y="4064057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-8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C6287D5E-A77B-4DEB-BE24-019389E6D33A}"/>
              </a:ext>
            </a:extLst>
          </p:cNvPr>
          <p:cNvSpPr/>
          <p:nvPr/>
        </p:nvSpPr>
        <p:spPr>
          <a:xfrm>
            <a:off x="5076527" y="4332360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879B1BEB-C177-4839-B440-287E216E576F}"/>
              </a:ext>
            </a:extLst>
          </p:cNvPr>
          <p:cNvSpPr/>
          <p:nvPr/>
        </p:nvSpPr>
        <p:spPr>
          <a:xfrm>
            <a:off x="403945" y="2664501"/>
            <a:ext cx="734336" cy="734336"/>
          </a:xfrm>
          <a:prstGeom prst="ellipse">
            <a:avLst/>
          </a:prstGeom>
          <a:solidFill>
            <a:srgbClr val="EA5F00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C7A39D5C-9592-48E7-BB13-CF354FAA9C35}"/>
              </a:ext>
            </a:extLst>
          </p:cNvPr>
          <p:cNvSpPr/>
          <p:nvPr/>
        </p:nvSpPr>
        <p:spPr>
          <a:xfrm>
            <a:off x="2907660" y="2664501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1AB0B8F9-8D36-4480-92CB-12081001D075}"/>
              </a:ext>
            </a:extLst>
          </p:cNvPr>
          <p:cNvSpPr/>
          <p:nvPr/>
        </p:nvSpPr>
        <p:spPr>
          <a:xfrm>
            <a:off x="403945" y="5409376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8925E13A-9608-47F2-B600-16D34776FF63}"/>
              </a:ext>
            </a:extLst>
          </p:cNvPr>
          <p:cNvSpPr/>
          <p:nvPr/>
        </p:nvSpPr>
        <p:spPr>
          <a:xfrm>
            <a:off x="2907660" y="5409376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52447554-76DA-4733-A590-C06AECC254DE}"/>
              </a:ext>
            </a:extLst>
          </p:cNvPr>
          <p:cNvCxnSpPr/>
          <p:nvPr/>
        </p:nvCxnSpPr>
        <p:spPr>
          <a:xfrm>
            <a:off x="771113" y="3503585"/>
            <a:ext cx="0" cy="1818751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B564F8A6-49DB-4E6A-8C4B-7F0F02506361}"/>
              </a:ext>
            </a:extLst>
          </p:cNvPr>
          <p:cNvCxnSpPr>
            <a:cxnSpLocks/>
          </p:cNvCxnSpPr>
          <p:nvPr/>
        </p:nvCxnSpPr>
        <p:spPr>
          <a:xfrm>
            <a:off x="1208619" y="3031669"/>
            <a:ext cx="1610279" cy="0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029C9944-91D3-4416-9F57-6C8406B9EC22}"/>
              </a:ext>
            </a:extLst>
          </p:cNvPr>
          <p:cNvCxnSpPr>
            <a:cxnSpLocks/>
          </p:cNvCxnSpPr>
          <p:nvPr/>
        </p:nvCxnSpPr>
        <p:spPr>
          <a:xfrm>
            <a:off x="1229119" y="5778576"/>
            <a:ext cx="1610279" cy="0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99DE7092-3DD4-4702-AC8B-99EFD66F40BE}"/>
              </a:ext>
            </a:extLst>
          </p:cNvPr>
          <p:cNvCxnSpPr/>
          <p:nvPr/>
        </p:nvCxnSpPr>
        <p:spPr>
          <a:xfrm>
            <a:off x="3505939" y="3503585"/>
            <a:ext cx="0" cy="1818751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F7ABEBBD-3CE1-464B-9F68-282D23342A72}"/>
              </a:ext>
            </a:extLst>
          </p:cNvPr>
          <p:cNvCxnSpPr>
            <a:cxnSpLocks/>
          </p:cNvCxnSpPr>
          <p:nvPr/>
        </p:nvCxnSpPr>
        <p:spPr>
          <a:xfrm>
            <a:off x="3730758" y="3166128"/>
            <a:ext cx="1386223" cy="1286144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22D832BF-D286-480A-B4DE-533987D666B8}"/>
              </a:ext>
            </a:extLst>
          </p:cNvPr>
          <p:cNvCxnSpPr>
            <a:cxnSpLocks/>
          </p:cNvCxnSpPr>
          <p:nvPr/>
        </p:nvCxnSpPr>
        <p:spPr>
          <a:xfrm>
            <a:off x="1119470" y="3371350"/>
            <a:ext cx="1873796" cy="2038026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4F023B47-93BF-4010-A3C9-86DF7000F198}"/>
              </a:ext>
            </a:extLst>
          </p:cNvPr>
          <p:cNvCxnSpPr>
            <a:cxnSpLocks/>
          </p:cNvCxnSpPr>
          <p:nvPr/>
        </p:nvCxnSpPr>
        <p:spPr>
          <a:xfrm flipV="1">
            <a:off x="3135825" y="3503586"/>
            <a:ext cx="0" cy="1818750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C78AFD92-7B2C-40A9-8F48-2CBC77BD1F00}"/>
              </a:ext>
            </a:extLst>
          </p:cNvPr>
          <p:cNvSpPr txBox="1"/>
          <p:nvPr/>
        </p:nvSpPr>
        <p:spPr>
          <a:xfrm>
            <a:off x="1757638" y="2400859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-6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0EC1B13-6D97-47CB-9654-3E5FC7D6AE4D}"/>
              </a:ext>
            </a:extLst>
          </p:cNvPr>
          <p:cNvSpPr txBox="1"/>
          <p:nvPr/>
        </p:nvSpPr>
        <p:spPr>
          <a:xfrm>
            <a:off x="1805911" y="3757283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4EA1BD74-0B4C-4D8E-BDA3-99997484CE71}"/>
              </a:ext>
            </a:extLst>
          </p:cNvPr>
          <p:cNvSpPr txBox="1"/>
          <p:nvPr/>
        </p:nvSpPr>
        <p:spPr>
          <a:xfrm>
            <a:off x="2594959" y="4105686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CE18599-1CE6-455A-B36B-816A92947A8E}"/>
              </a:ext>
            </a:extLst>
          </p:cNvPr>
          <p:cNvSpPr txBox="1"/>
          <p:nvPr/>
        </p:nvSpPr>
        <p:spPr>
          <a:xfrm>
            <a:off x="3581696" y="4142496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C20E8DC-D05E-42D2-9F6F-B6F4A4735C25}"/>
              </a:ext>
            </a:extLst>
          </p:cNvPr>
          <p:cNvSpPr txBox="1"/>
          <p:nvPr/>
        </p:nvSpPr>
        <p:spPr>
          <a:xfrm>
            <a:off x="4243432" y="316612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8CB13F18-4C7D-491B-9272-1B15C47F64B5}"/>
              </a:ext>
            </a:extLst>
          </p:cNvPr>
          <p:cNvSpPr txBox="1"/>
          <p:nvPr/>
        </p:nvSpPr>
        <p:spPr>
          <a:xfrm>
            <a:off x="1663312" y="5776544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A428866B-13C5-4A0B-BAAD-32F92488DC00}"/>
              </a:ext>
            </a:extLst>
          </p:cNvPr>
          <p:cNvSpPr txBox="1"/>
          <p:nvPr/>
        </p:nvSpPr>
        <p:spPr>
          <a:xfrm>
            <a:off x="296147" y="4083121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8F0CA22-E2E0-471E-9951-99F2836F9B99}"/>
              </a:ext>
            </a:extLst>
          </p:cNvPr>
          <p:cNvCxnSpPr>
            <a:cxnSpLocks/>
          </p:cNvCxnSpPr>
          <p:nvPr/>
        </p:nvCxnSpPr>
        <p:spPr>
          <a:xfrm flipH="1">
            <a:off x="3464213" y="3593070"/>
            <a:ext cx="10327" cy="1843429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>
            <a:extLst>
              <a:ext uri="{FF2B5EF4-FFF2-40B4-BE49-F238E27FC236}">
                <a16:creationId xmlns:a16="http://schemas.microsoft.com/office/drawing/2014/main" id="{2550D9C5-DFF7-47A6-95BB-31C6D948BC97}"/>
              </a:ext>
            </a:extLst>
          </p:cNvPr>
          <p:cNvSpPr/>
          <p:nvPr/>
        </p:nvSpPr>
        <p:spPr>
          <a:xfrm>
            <a:off x="428483" y="2674314"/>
            <a:ext cx="734336" cy="734336"/>
          </a:xfrm>
          <a:prstGeom prst="ellipse">
            <a:avLst/>
          </a:prstGeom>
          <a:solidFill>
            <a:srgbClr val="764708">
              <a:alpha val="51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C57B07F4-2821-4204-B1E5-F6AD3218AE0F}"/>
              </a:ext>
            </a:extLst>
          </p:cNvPr>
          <p:cNvSpPr/>
          <p:nvPr/>
        </p:nvSpPr>
        <p:spPr>
          <a:xfrm>
            <a:off x="2907660" y="2681540"/>
            <a:ext cx="734336" cy="734336"/>
          </a:xfrm>
          <a:prstGeom prst="ellipse">
            <a:avLst/>
          </a:prstGeom>
          <a:solidFill>
            <a:srgbClr val="764708">
              <a:alpha val="71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0B4E72F0-312F-4DBA-BECA-8EF303004B7E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748767" y="3199803"/>
            <a:ext cx="1435301" cy="1240098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829B4148-B546-4C6E-868C-2816167DB629}"/>
              </a:ext>
            </a:extLst>
          </p:cNvPr>
          <p:cNvSpPr/>
          <p:nvPr/>
        </p:nvSpPr>
        <p:spPr>
          <a:xfrm>
            <a:off x="6218852" y="3397064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5D58CBA-8802-4FC4-A329-BBF492BE8738}"/>
              </a:ext>
            </a:extLst>
          </p:cNvPr>
          <p:cNvSpPr/>
          <p:nvPr/>
        </p:nvSpPr>
        <p:spPr>
          <a:xfrm>
            <a:off x="6976692" y="3387624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-11</a:t>
            </a:r>
            <a:endParaRPr lang="zh-TW" altLang="en-US" sz="16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9" name="雲朵形 88">
            <a:extLst>
              <a:ext uri="{FF2B5EF4-FFF2-40B4-BE49-F238E27FC236}">
                <a16:creationId xmlns:a16="http://schemas.microsoft.com/office/drawing/2014/main" id="{7AD17F2E-AB57-4A82-AF8C-0BFA2720F485}"/>
              </a:ext>
            </a:extLst>
          </p:cNvPr>
          <p:cNvSpPr/>
          <p:nvPr/>
        </p:nvSpPr>
        <p:spPr>
          <a:xfrm>
            <a:off x="5550551" y="3335327"/>
            <a:ext cx="2761556" cy="2817187"/>
          </a:xfrm>
          <a:prstGeom prst="cloud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D8EBD4D-8905-4079-9C32-B6A1C1C2F28B}"/>
              </a:ext>
            </a:extLst>
          </p:cNvPr>
          <p:cNvSpPr/>
          <p:nvPr/>
        </p:nvSpPr>
        <p:spPr>
          <a:xfrm>
            <a:off x="6230110" y="5617820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3AC3018A-BF58-4D1E-8073-BBE18A3901D8}"/>
              </a:ext>
            </a:extLst>
          </p:cNvPr>
          <p:cNvSpPr/>
          <p:nvPr/>
        </p:nvSpPr>
        <p:spPr>
          <a:xfrm>
            <a:off x="6997508" y="3388299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E0AACB3-E86C-4DCA-985C-A2232F8CE312}"/>
              </a:ext>
            </a:extLst>
          </p:cNvPr>
          <p:cNvSpPr/>
          <p:nvPr/>
        </p:nvSpPr>
        <p:spPr>
          <a:xfrm>
            <a:off x="6228050" y="4853140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67EB1AED-32F2-4157-8A11-7DAF40885767}"/>
              </a:ext>
            </a:extLst>
          </p:cNvPr>
          <p:cNvSpPr/>
          <p:nvPr/>
        </p:nvSpPr>
        <p:spPr>
          <a:xfrm>
            <a:off x="6997507" y="4829665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-8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A9B0E8D-2151-4D7A-8079-C951BD926532}"/>
              </a:ext>
            </a:extLst>
          </p:cNvPr>
          <p:cNvSpPr/>
          <p:nvPr/>
        </p:nvSpPr>
        <p:spPr>
          <a:xfrm>
            <a:off x="6217232" y="4091153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7E9B22D-2E0C-4ACE-91B8-D74B264FE282}"/>
              </a:ext>
            </a:extLst>
          </p:cNvPr>
          <p:cNvSpPr/>
          <p:nvPr/>
        </p:nvSpPr>
        <p:spPr>
          <a:xfrm>
            <a:off x="6992989" y="4081566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77EBCC8-551A-4203-813F-6C8D3620CA40}"/>
              </a:ext>
            </a:extLst>
          </p:cNvPr>
          <p:cNvSpPr/>
          <p:nvPr/>
        </p:nvSpPr>
        <p:spPr>
          <a:xfrm>
            <a:off x="6217232" y="3400587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AD6FC25D-994B-462B-A3CB-0684184BC6E3}"/>
              </a:ext>
            </a:extLst>
          </p:cNvPr>
          <p:cNvSpPr/>
          <p:nvPr/>
        </p:nvSpPr>
        <p:spPr>
          <a:xfrm>
            <a:off x="6992988" y="5611066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-11</a:t>
            </a:r>
            <a:endParaRPr lang="zh-TW" altLang="en-US" sz="16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1107DF0C-861E-4D1C-BBAB-5BDB96F4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DC7F-B2CA-4C5D-8F99-C2368431FF0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05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 animBg="1"/>
      <p:bldP spid="51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4" grpId="0"/>
      <p:bldP spid="65" grpId="0" animBg="1"/>
      <p:bldP spid="66" grpId="0" animBg="1"/>
      <p:bldP spid="62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標題 35">
            <a:extLst>
              <a:ext uri="{FF2B5EF4-FFF2-40B4-BE49-F238E27FC236}">
                <a16:creationId xmlns:a16="http://schemas.microsoft.com/office/drawing/2014/main" id="{1A09D968-9964-48FF-A3BD-F1EA31F7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最長路徑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2D01C1C-927E-401F-96CF-040B1B37FE2F}"/>
              </a:ext>
            </a:extLst>
          </p:cNvPr>
          <p:cNvCxnSpPr>
            <a:cxnSpLocks/>
          </p:cNvCxnSpPr>
          <p:nvPr/>
        </p:nvCxnSpPr>
        <p:spPr>
          <a:xfrm>
            <a:off x="6096000" y="3301621"/>
            <a:ext cx="0" cy="2862072"/>
          </a:xfrm>
          <a:prstGeom prst="line">
            <a:avLst/>
          </a:prstGeom>
          <a:ln w="63500">
            <a:solidFill>
              <a:srgbClr val="EA5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DB0D7572-52AF-4807-874E-D13B3D915B2D}"/>
              </a:ext>
            </a:extLst>
          </p:cNvPr>
          <p:cNvCxnSpPr>
            <a:cxnSpLocks/>
          </p:cNvCxnSpPr>
          <p:nvPr/>
        </p:nvCxnSpPr>
        <p:spPr>
          <a:xfrm>
            <a:off x="7720584" y="3301621"/>
            <a:ext cx="0" cy="2862072"/>
          </a:xfrm>
          <a:prstGeom prst="line">
            <a:avLst/>
          </a:prstGeom>
          <a:ln w="63500">
            <a:solidFill>
              <a:srgbClr val="EA5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8F75E8F1-0621-4DE0-A5DD-CE9AD39E60DF}"/>
              </a:ext>
            </a:extLst>
          </p:cNvPr>
          <p:cNvSpPr/>
          <p:nvPr/>
        </p:nvSpPr>
        <p:spPr>
          <a:xfrm>
            <a:off x="6248400" y="6413712"/>
            <a:ext cx="543401" cy="26161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A4FB462-DA8F-4C6E-8D1D-340FD1862A80}"/>
              </a:ext>
            </a:extLst>
          </p:cNvPr>
          <p:cNvSpPr/>
          <p:nvPr/>
        </p:nvSpPr>
        <p:spPr>
          <a:xfrm>
            <a:off x="6826156" y="6350552"/>
            <a:ext cx="940656" cy="38792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longest</a:t>
            </a:r>
            <a:endParaRPr lang="zh-TW" altLang="en-US" sz="4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971A487-FDFE-4745-8268-12FD23CFB6AA}"/>
              </a:ext>
            </a:extLst>
          </p:cNvPr>
          <p:cNvGraphicFramePr>
            <a:graphicFrameLocks noGrp="1"/>
          </p:cNvGraphicFramePr>
          <p:nvPr/>
        </p:nvGraphicFramePr>
        <p:xfrm>
          <a:off x="8205262" y="4955681"/>
          <a:ext cx="3631236" cy="1208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206">
                  <a:extLst>
                    <a:ext uri="{9D8B030D-6E8A-4147-A177-3AD203B41FA5}">
                      <a16:colId xmlns:a16="http://schemas.microsoft.com/office/drawing/2014/main" val="1342663969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100409046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1669882715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691524409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1231514469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2298998600"/>
                    </a:ext>
                  </a:extLst>
                </a:gridCol>
              </a:tblGrid>
              <a:tr h="604006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908115"/>
                  </a:ext>
                </a:extLst>
              </a:tr>
              <a:tr h="6040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488906"/>
                  </a:ext>
                </a:extLst>
              </a:tr>
            </a:tbl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02E2F6E6-D22A-4A86-AA6D-ADD58AE170EA}"/>
              </a:ext>
            </a:extLst>
          </p:cNvPr>
          <p:cNvSpPr/>
          <p:nvPr/>
        </p:nvSpPr>
        <p:spPr>
          <a:xfrm>
            <a:off x="9420454" y="4982403"/>
            <a:ext cx="608866" cy="1181290"/>
          </a:xfrm>
          <a:prstGeom prst="rect">
            <a:avLst/>
          </a:prstGeom>
          <a:solidFill>
            <a:srgbClr val="90470A">
              <a:alpha val="4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C9FF804-0554-45E4-B5EA-0A5FDAEFE348}"/>
              </a:ext>
            </a:extLst>
          </p:cNvPr>
          <p:cNvSpPr/>
          <p:nvPr/>
        </p:nvSpPr>
        <p:spPr>
          <a:xfrm>
            <a:off x="10019610" y="4969042"/>
            <a:ext cx="608866" cy="1181290"/>
          </a:xfrm>
          <a:prstGeom prst="rect">
            <a:avLst/>
          </a:prstGeom>
          <a:solidFill>
            <a:srgbClr val="90470A">
              <a:alpha val="4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FFC44A8-0528-4F45-9AF7-D4A584A2CABC}"/>
              </a:ext>
            </a:extLst>
          </p:cNvPr>
          <p:cNvSpPr txBox="1"/>
          <p:nvPr/>
        </p:nvSpPr>
        <p:spPr>
          <a:xfrm>
            <a:off x="10065169" y="5680232"/>
            <a:ext cx="54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-6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8F9AB13-9810-4E63-AACE-F6D0B09AE2B6}"/>
              </a:ext>
            </a:extLst>
          </p:cNvPr>
          <p:cNvSpPr txBox="1"/>
          <p:nvPr/>
        </p:nvSpPr>
        <p:spPr>
          <a:xfrm>
            <a:off x="9466013" y="5669676"/>
            <a:ext cx="447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C6287D5E-A77B-4DEB-BE24-019389E6D33A}"/>
              </a:ext>
            </a:extLst>
          </p:cNvPr>
          <p:cNvSpPr/>
          <p:nvPr/>
        </p:nvSpPr>
        <p:spPr>
          <a:xfrm>
            <a:off x="5076527" y="4332360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879B1BEB-C177-4839-B440-287E216E576F}"/>
              </a:ext>
            </a:extLst>
          </p:cNvPr>
          <p:cNvSpPr/>
          <p:nvPr/>
        </p:nvSpPr>
        <p:spPr>
          <a:xfrm>
            <a:off x="403945" y="2664501"/>
            <a:ext cx="734336" cy="734336"/>
          </a:xfrm>
          <a:prstGeom prst="ellipse">
            <a:avLst/>
          </a:prstGeom>
          <a:solidFill>
            <a:srgbClr val="EA5F00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C7A39D5C-9592-48E7-BB13-CF354FAA9C35}"/>
              </a:ext>
            </a:extLst>
          </p:cNvPr>
          <p:cNvSpPr/>
          <p:nvPr/>
        </p:nvSpPr>
        <p:spPr>
          <a:xfrm>
            <a:off x="2907660" y="2664501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1AB0B8F9-8D36-4480-92CB-12081001D075}"/>
              </a:ext>
            </a:extLst>
          </p:cNvPr>
          <p:cNvSpPr/>
          <p:nvPr/>
        </p:nvSpPr>
        <p:spPr>
          <a:xfrm>
            <a:off x="403945" y="5409376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8925E13A-9608-47F2-B600-16D34776FF63}"/>
              </a:ext>
            </a:extLst>
          </p:cNvPr>
          <p:cNvSpPr/>
          <p:nvPr/>
        </p:nvSpPr>
        <p:spPr>
          <a:xfrm>
            <a:off x="2907660" y="5409376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52447554-76DA-4733-A590-C06AECC254DE}"/>
              </a:ext>
            </a:extLst>
          </p:cNvPr>
          <p:cNvCxnSpPr/>
          <p:nvPr/>
        </p:nvCxnSpPr>
        <p:spPr>
          <a:xfrm>
            <a:off x="771113" y="3503585"/>
            <a:ext cx="0" cy="1818751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B564F8A6-49DB-4E6A-8C4B-7F0F02506361}"/>
              </a:ext>
            </a:extLst>
          </p:cNvPr>
          <p:cNvCxnSpPr>
            <a:cxnSpLocks/>
          </p:cNvCxnSpPr>
          <p:nvPr/>
        </p:nvCxnSpPr>
        <p:spPr>
          <a:xfrm>
            <a:off x="1208619" y="3031669"/>
            <a:ext cx="1610279" cy="0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029C9944-91D3-4416-9F57-6C8406B9EC22}"/>
              </a:ext>
            </a:extLst>
          </p:cNvPr>
          <p:cNvCxnSpPr>
            <a:cxnSpLocks/>
          </p:cNvCxnSpPr>
          <p:nvPr/>
        </p:nvCxnSpPr>
        <p:spPr>
          <a:xfrm>
            <a:off x="1229119" y="5778576"/>
            <a:ext cx="1610279" cy="0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99DE7092-3DD4-4702-AC8B-99EFD66F40BE}"/>
              </a:ext>
            </a:extLst>
          </p:cNvPr>
          <p:cNvCxnSpPr/>
          <p:nvPr/>
        </p:nvCxnSpPr>
        <p:spPr>
          <a:xfrm>
            <a:off x="3505939" y="3503585"/>
            <a:ext cx="0" cy="1818751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F7ABEBBD-3CE1-464B-9F68-282D23342A72}"/>
              </a:ext>
            </a:extLst>
          </p:cNvPr>
          <p:cNvCxnSpPr>
            <a:cxnSpLocks/>
          </p:cNvCxnSpPr>
          <p:nvPr/>
        </p:nvCxnSpPr>
        <p:spPr>
          <a:xfrm>
            <a:off x="3730758" y="3166128"/>
            <a:ext cx="1386223" cy="1286144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22D832BF-D286-480A-B4DE-533987D666B8}"/>
              </a:ext>
            </a:extLst>
          </p:cNvPr>
          <p:cNvCxnSpPr>
            <a:cxnSpLocks/>
          </p:cNvCxnSpPr>
          <p:nvPr/>
        </p:nvCxnSpPr>
        <p:spPr>
          <a:xfrm>
            <a:off x="1119470" y="3371350"/>
            <a:ext cx="1873796" cy="2038026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4F023B47-93BF-4010-A3C9-86DF7000F198}"/>
              </a:ext>
            </a:extLst>
          </p:cNvPr>
          <p:cNvCxnSpPr>
            <a:cxnSpLocks/>
          </p:cNvCxnSpPr>
          <p:nvPr/>
        </p:nvCxnSpPr>
        <p:spPr>
          <a:xfrm flipV="1">
            <a:off x="3135825" y="3503586"/>
            <a:ext cx="0" cy="1818750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C78AFD92-7B2C-40A9-8F48-2CBC77BD1F00}"/>
              </a:ext>
            </a:extLst>
          </p:cNvPr>
          <p:cNvSpPr txBox="1"/>
          <p:nvPr/>
        </p:nvSpPr>
        <p:spPr>
          <a:xfrm>
            <a:off x="1757638" y="2400859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-6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0EC1B13-6D97-47CB-9654-3E5FC7D6AE4D}"/>
              </a:ext>
            </a:extLst>
          </p:cNvPr>
          <p:cNvSpPr txBox="1"/>
          <p:nvPr/>
        </p:nvSpPr>
        <p:spPr>
          <a:xfrm>
            <a:off x="1805911" y="3757283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4EA1BD74-0B4C-4D8E-BDA3-99997484CE71}"/>
              </a:ext>
            </a:extLst>
          </p:cNvPr>
          <p:cNvSpPr txBox="1"/>
          <p:nvPr/>
        </p:nvSpPr>
        <p:spPr>
          <a:xfrm>
            <a:off x="2594959" y="4105686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CE18599-1CE6-455A-B36B-816A92947A8E}"/>
              </a:ext>
            </a:extLst>
          </p:cNvPr>
          <p:cNvSpPr txBox="1"/>
          <p:nvPr/>
        </p:nvSpPr>
        <p:spPr>
          <a:xfrm>
            <a:off x="3581696" y="4142496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C20E8DC-D05E-42D2-9F6F-B6F4A4735C25}"/>
              </a:ext>
            </a:extLst>
          </p:cNvPr>
          <p:cNvSpPr txBox="1"/>
          <p:nvPr/>
        </p:nvSpPr>
        <p:spPr>
          <a:xfrm>
            <a:off x="4243432" y="316612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8CB13F18-4C7D-491B-9272-1B15C47F64B5}"/>
              </a:ext>
            </a:extLst>
          </p:cNvPr>
          <p:cNvSpPr txBox="1"/>
          <p:nvPr/>
        </p:nvSpPr>
        <p:spPr>
          <a:xfrm>
            <a:off x="1663312" y="5776544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A428866B-13C5-4A0B-BAAD-32F92488DC00}"/>
              </a:ext>
            </a:extLst>
          </p:cNvPr>
          <p:cNvSpPr txBox="1"/>
          <p:nvPr/>
        </p:nvSpPr>
        <p:spPr>
          <a:xfrm>
            <a:off x="296147" y="4083121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550D9C5-DFF7-47A6-95BB-31C6D948BC97}"/>
              </a:ext>
            </a:extLst>
          </p:cNvPr>
          <p:cNvSpPr/>
          <p:nvPr/>
        </p:nvSpPr>
        <p:spPr>
          <a:xfrm>
            <a:off x="428483" y="2674314"/>
            <a:ext cx="734336" cy="734336"/>
          </a:xfrm>
          <a:prstGeom prst="ellipse">
            <a:avLst/>
          </a:prstGeom>
          <a:solidFill>
            <a:srgbClr val="764708">
              <a:alpha val="51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C57B07F4-2821-4204-B1E5-F6AD3218AE0F}"/>
              </a:ext>
            </a:extLst>
          </p:cNvPr>
          <p:cNvSpPr/>
          <p:nvPr/>
        </p:nvSpPr>
        <p:spPr>
          <a:xfrm>
            <a:off x="2907660" y="2681540"/>
            <a:ext cx="734336" cy="734336"/>
          </a:xfrm>
          <a:prstGeom prst="ellipse">
            <a:avLst/>
          </a:prstGeom>
          <a:solidFill>
            <a:srgbClr val="764708">
              <a:alpha val="71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D8EBD4D-8905-4079-9C32-B6A1C1C2F28B}"/>
              </a:ext>
            </a:extLst>
          </p:cNvPr>
          <p:cNvSpPr/>
          <p:nvPr/>
        </p:nvSpPr>
        <p:spPr>
          <a:xfrm>
            <a:off x="6278128" y="5584977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3AC3018A-BF58-4D1E-8073-BBE18A3901D8}"/>
              </a:ext>
            </a:extLst>
          </p:cNvPr>
          <p:cNvSpPr/>
          <p:nvPr/>
        </p:nvSpPr>
        <p:spPr>
          <a:xfrm>
            <a:off x="7051247" y="3371350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E0AACB3-E86C-4DCA-985C-A2232F8CE312}"/>
              </a:ext>
            </a:extLst>
          </p:cNvPr>
          <p:cNvSpPr/>
          <p:nvPr/>
        </p:nvSpPr>
        <p:spPr>
          <a:xfrm>
            <a:off x="6273055" y="4844052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67EB1AED-32F2-4157-8A11-7DAF40885767}"/>
              </a:ext>
            </a:extLst>
          </p:cNvPr>
          <p:cNvSpPr/>
          <p:nvPr/>
        </p:nvSpPr>
        <p:spPr>
          <a:xfrm>
            <a:off x="7041006" y="4845327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-8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A9B0E8D-2151-4D7A-8079-C951BD926532}"/>
              </a:ext>
            </a:extLst>
          </p:cNvPr>
          <p:cNvSpPr/>
          <p:nvPr/>
        </p:nvSpPr>
        <p:spPr>
          <a:xfrm>
            <a:off x="6273055" y="4114615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7E9B22D-2E0C-4ACE-91B8-D74B264FE282}"/>
              </a:ext>
            </a:extLst>
          </p:cNvPr>
          <p:cNvSpPr/>
          <p:nvPr/>
        </p:nvSpPr>
        <p:spPr>
          <a:xfrm>
            <a:off x="7047297" y="4112275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F77EBCC8-551A-4203-813F-6C8D3620CA40}"/>
              </a:ext>
            </a:extLst>
          </p:cNvPr>
          <p:cNvSpPr/>
          <p:nvPr/>
        </p:nvSpPr>
        <p:spPr>
          <a:xfrm>
            <a:off x="6265250" y="3367744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AD6FC25D-994B-462B-A3CB-0684184BC6E3}"/>
              </a:ext>
            </a:extLst>
          </p:cNvPr>
          <p:cNvSpPr/>
          <p:nvPr/>
        </p:nvSpPr>
        <p:spPr>
          <a:xfrm>
            <a:off x="7041006" y="5578223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-11</a:t>
            </a:r>
            <a:endParaRPr lang="zh-TW" altLang="en-US" sz="16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5D1B99D-F12F-4691-98A5-66C55D339D50}"/>
              </a:ext>
            </a:extLst>
          </p:cNvPr>
          <p:cNvSpPr/>
          <p:nvPr/>
        </p:nvSpPr>
        <p:spPr>
          <a:xfrm>
            <a:off x="11248553" y="4969042"/>
            <a:ext cx="608866" cy="1181290"/>
          </a:xfrm>
          <a:prstGeom prst="rect">
            <a:avLst/>
          </a:prstGeom>
          <a:solidFill>
            <a:srgbClr val="90470A">
              <a:alpha val="4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3B6450BE-758F-47ED-95D1-C1E96EDF399E}"/>
              </a:ext>
            </a:extLst>
          </p:cNvPr>
          <p:cNvSpPr txBox="1"/>
          <p:nvPr/>
        </p:nvSpPr>
        <p:spPr>
          <a:xfrm>
            <a:off x="11294112" y="5680232"/>
            <a:ext cx="648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5346162-F73F-4217-A3E4-13FD1C90BE7B}"/>
              </a:ext>
            </a:extLst>
          </p:cNvPr>
          <p:cNvSpPr/>
          <p:nvPr/>
        </p:nvSpPr>
        <p:spPr>
          <a:xfrm>
            <a:off x="6245193" y="3340766"/>
            <a:ext cx="1387177" cy="2780709"/>
          </a:xfrm>
          <a:prstGeom prst="rect">
            <a:avLst/>
          </a:prstGeom>
          <a:solidFill>
            <a:srgbClr val="FFFF9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4FB91D8-FE6B-4B5A-B6AD-59A514845278}"/>
              </a:ext>
            </a:extLst>
          </p:cNvPr>
          <p:cNvSpPr/>
          <p:nvPr/>
        </p:nvSpPr>
        <p:spPr>
          <a:xfrm>
            <a:off x="7052230" y="4103351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327A0184-00E9-494D-9CF1-B2ED48C16470}"/>
              </a:ext>
            </a:extLst>
          </p:cNvPr>
          <p:cNvSpPr/>
          <p:nvPr/>
        </p:nvSpPr>
        <p:spPr>
          <a:xfrm>
            <a:off x="6274038" y="5576053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99724D3-1339-4DD0-8375-AB3D47BA8AF7}"/>
              </a:ext>
            </a:extLst>
          </p:cNvPr>
          <p:cNvSpPr/>
          <p:nvPr/>
        </p:nvSpPr>
        <p:spPr>
          <a:xfrm>
            <a:off x="7041989" y="5577328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-8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23A18B9-4A01-4FC5-8908-EBA8F7A2F45B}"/>
              </a:ext>
            </a:extLst>
          </p:cNvPr>
          <p:cNvSpPr/>
          <p:nvPr/>
        </p:nvSpPr>
        <p:spPr>
          <a:xfrm>
            <a:off x="6274038" y="4846616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29C44914-9145-41B2-B8CC-35B9A92A0BCA}"/>
              </a:ext>
            </a:extLst>
          </p:cNvPr>
          <p:cNvSpPr/>
          <p:nvPr/>
        </p:nvSpPr>
        <p:spPr>
          <a:xfrm>
            <a:off x="7048280" y="4844276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0592EB1-B413-42DC-AC57-96BA0E8E4FDC}"/>
              </a:ext>
            </a:extLst>
          </p:cNvPr>
          <p:cNvSpPr/>
          <p:nvPr/>
        </p:nvSpPr>
        <p:spPr>
          <a:xfrm>
            <a:off x="6266233" y="4099745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6" name="橢圓 105">
            <a:extLst>
              <a:ext uri="{FF2B5EF4-FFF2-40B4-BE49-F238E27FC236}">
                <a16:creationId xmlns:a16="http://schemas.microsoft.com/office/drawing/2014/main" id="{BE49C0DD-790D-4D0A-A014-16CAE8103783}"/>
              </a:ext>
            </a:extLst>
          </p:cNvPr>
          <p:cNvSpPr/>
          <p:nvPr/>
        </p:nvSpPr>
        <p:spPr>
          <a:xfrm>
            <a:off x="5075534" y="4348013"/>
            <a:ext cx="734336" cy="734336"/>
          </a:xfrm>
          <a:prstGeom prst="ellipse">
            <a:avLst/>
          </a:prstGeom>
          <a:solidFill>
            <a:srgbClr val="764708">
              <a:alpha val="71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C787B57-E26B-4AB9-8065-6792C0BC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DC7F-B2CA-4C5D-8F99-C2368431FF0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13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7" grpId="0" animBg="1"/>
      <p:bldP spid="98" grpId="0" animBg="1"/>
      <p:bldP spid="99" grpId="0"/>
      <p:bldP spid="56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標題 35">
            <a:extLst>
              <a:ext uri="{FF2B5EF4-FFF2-40B4-BE49-F238E27FC236}">
                <a16:creationId xmlns:a16="http://schemas.microsoft.com/office/drawing/2014/main" id="{1A09D968-9964-48FF-A3BD-F1EA31F7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最長路徑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2D01C1C-927E-401F-96CF-040B1B37FE2F}"/>
              </a:ext>
            </a:extLst>
          </p:cNvPr>
          <p:cNvCxnSpPr>
            <a:cxnSpLocks/>
          </p:cNvCxnSpPr>
          <p:nvPr/>
        </p:nvCxnSpPr>
        <p:spPr>
          <a:xfrm>
            <a:off x="6096000" y="3301621"/>
            <a:ext cx="0" cy="2862072"/>
          </a:xfrm>
          <a:prstGeom prst="line">
            <a:avLst/>
          </a:prstGeom>
          <a:ln w="63500">
            <a:solidFill>
              <a:srgbClr val="EA5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DB0D7572-52AF-4807-874E-D13B3D915B2D}"/>
              </a:ext>
            </a:extLst>
          </p:cNvPr>
          <p:cNvCxnSpPr>
            <a:cxnSpLocks/>
          </p:cNvCxnSpPr>
          <p:nvPr/>
        </p:nvCxnSpPr>
        <p:spPr>
          <a:xfrm>
            <a:off x="7720584" y="3301621"/>
            <a:ext cx="0" cy="2862072"/>
          </a:xfrm>
          <a:prstGeom prst="line">
            <a:avLst/>
          </a:prstGeom>
          <a:ln w="63500">
            <a:solidFill>
              <a:srgbClr val="EA5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8F75E8F1-0621-4DE0-A5DD-CE9AD39E60DF}"/>
              </a:ext>
            </a:extLst>
          </p:cNvPr>
          <p:cNvSpPr/>
          <p:nvPr/>
        </p:nvSpPr>
        <p:spPr>
          <a:xfrm>
            <a:off x="6248400" y="6413712"/>
            <a:ext cx="543401" cy="26161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A4FB462-DA8F-4C6E-8D1D-340FD1862A80}"/>
              </a:ext>
            </a:extLst>
          </p:cNvPr>
          <p:cNvSpPr/>
          <p:nvPr/>
        </p:nvSpPr>
        <p:spPr>
          <a:xfrm>
            <a:off x="6826156" y="6350552"/>
            <a:ext cx="940656" cy="38792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longest</a:t>
            </a:r>
            <a:endParaRPr lang="zh-TW" altLang="en-US" sz="4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971A487-FDFE-4745-8268-12FD23CFB6AA}"/>
              </a:ext>
            </a:extLst>
          </p:cNvPr>
          <p:cNvGraphicFramePr>
            <a:graphicFrameLocks noGrp="1"/>
          </p:cNvGraphicFramePr>
          <p:nvPr/>
        </p:nvGraphicFramePr>
        <p:xfrm>
          <a:off x="8205262" y="4955681"/>
          <a:ext cx="3631236" cy="1208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206">
                  <a:extLst>
                    <a:ext uri="{9D8B030D-6E8A-4147-A177-3AD203B41FA5}">
                      <a16:colId xmlns:a16="http://schemas.microsoft.com/office/drawing/2014/main" val="1342663969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100409046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1669882715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691524409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1231514469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2298998600"/>
                    </a:ext>
                  </a:extLst>
                </a:gridCol>
              </a:tblGrid>
              <a:tr h="604006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908115"/>
                  </a:ext>
                </a:extLst>
              </a:tr>
              <a:tr h="6040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488906"/>
                  </a:ext>
                </a:extLst>
              </a:tr>
            </a:tbl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02E2F6E6-D22A-4A86-AA6D-ADD58AE170EA}"/>
              </a:ext>
            </a:extLst>
          </p:cNvPr>
          <p:cNvSpPr/>
          <p:nvPr/>
        </p:nvSpPr>
        <p:spPr>
          <a:xfrm>
            <a:off x="9420454" y="4982403"/>
            <a:ext cx="608866" cy="1181290"/>
          </a:xfrm>
          <a:prstGeom prst="rect">
            <a:avLst/>
          </a:prstGeom>
          <a:solidFill>
            <a:srgbClr val="90470A">
              <a:alpha val="4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C9FF804-0554-45E4-B5EA-0A5FDAEFE348}"/>
              </a:ext>
            </a:extLst>
          </p:cNvPr>
          <p:cNvSpPr/>
          <p:nvPr/>
        </p:nvSpPr>
        <p:spPr>
          <a:xfrm>
            <a:off x="10019610" y="4969042"/>
            <a:ext cx="608866" cy="1181290"/>
          </a:xfrm>
          <a:prstGeom prst="rect">
            <a:avLst/>
          </a:prstGeom>
          <a:solidFill>
            <a:srgbClr val="90470A">
              <a:alpha val="4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FFC44A8-0528-4F45-9AF7-D4A584A2CABC}"/>
              </a:ext>
            </a:extLst>
          </p:cNvPr>
          <p:cNvSpPr txBox="1"/>
          <p:nvPr/>
        </p:nvSpPr>
        <p:spPr>
          <a:xfrm>
            <a:off x="10065169" y="5680232"/>
            <a:ext cx="54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-6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8F9AB13-9810-4E63-AACE-F6D0B09AE2B6}"/>
              </a:ext>
            </a:extLst>
          </p:cNvPr>
          <p:cNvSpPr txBox="1"/>
          <p:nvPr/>
        </p:nvSpPr>
        <p:spPr>
          <a:xfrm>
            <a:off x="9466013" y="5669676"/>
            <a:ext cx="447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C6287D5E-A77B-4DEB-BE24-019389E6D33A}"/>
              </a:ext>
            </a:extLst>
          </p:cNvPr>
          <p:cNvSpPr/>
          <p:nvPr/>
        </p:nvSpPr>
        <p:spPr>
          <a:xfrm>
            <a:off x="5076527" y="4332360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879B1BEB-C177-4839-B440-287E216E576F}"/>
              </a:ext>
            </a:extLst>
          </p:cNvPr>
          <p:cNvSpPr/>
          <p:nvPr/>
        </p:nvSpPr>
        <p:spPr>
          <a:xfrm>
            <a:off x="403945" y="2664501"/>
            <a:ext cx="734336" cy="734336"/>
          </a:xfrm>
          <a:prstGeom prst="ellipse">
            <a:avLst/>
          </a:prstGeom>
          <a:solidFill>
            <a:srgbClr val="EA5F00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C7A39D5C-9592-48E7-BB13-CF354FAA9C35}"/>
              </a:ext>
            </a:extLst>
          </p:cNvPr>
          <p:cNvSpPr/>
          <p:nvPr/>
        </p:nvSpPr>
        <p:spPr>
          <a:xfrm>
            <a:off x="2907660" y="2664501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1AB0B8F9-8D36-4480-92CB-12081001D075}"/>
              </a:ext>
            </a:extLst>
          </p:cNvPr>
          <p:cNvSpPr/>
          <p:nvPr/>
        </p:nvSpPr>
        <p:spPr>
          <a:xfrm>
            <a:off x="403945" y="5409376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8925E13A-9608-47F2-B600-16D34776FF63}"/>
              </a:ext>
            </a:extLst>
          </p:cNvPr>
          <p:cNvSpPr/>
          <p:nvPr/>
        </p:nvSpPr>
        <p:spPr>
          <a:xfrm>
            <a:off x="2907660" y="5409376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52447554-76DA-4733-A590-C06AECC254DE}"/>
              </a:ext>
            </a:extLst>
          </p:cNvPr>
          <p:cNvCxnSpPr/>
          <p:nvPr/>
        </p:nvCxnSpPr>
        <p:spPr>
          <a:xfrm>
            <a:off x="771113" y="3503585"/>
            <a:ext cx="0" cy="1818751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B564F8A6-49DB-4E6A-8C4B-7F0F02506361}"/>
              </a:ext>
            </a:extLst>
          </p:cNvPr>
          <p:cNvCxnSpPr>
            <a:cxnSpLocks/>
          </p:cNvCxnSpPr>
          <p:nvPr/>
        </p:nvCxnSpPr>
        <p:spPr>
          <a:xfrm>
            <a:off x="1208619" y="3031669"/>
            <a:ext cx="1610279" cy="0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029C9944-91D3-4416-9F57-6C8406B9EC22}"/>
              </a:ext>
            </a:extLst>
          </p:cNvPr>
          <p:cNvCxnSpPr>
            <a:cxnSpLocks/>
          </p:cNvCxnSpPr>
          <p:nvPr/>
        </p:nvCxnSpPr>
        <p:spPr>
          <a:xfrm>
            <a:off x="1229119" y="5778576"/>
            <a:ext cx="1610279" cy="0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99DE7092-3DD4-4702-AC8B-99EFD66F40BE}"/>
              </a:ext>
            </a:extLst>
          </p:cNvPr>
          <p:cNvCxnSpPr/>
          <p:nvPr/>
        </p:nvCxnSpPr>
        <p:spPr>
          <a:xfrm>
            <a:off x="3505939" y="3503585"/>
            <a:ext cx="0" cy="1818751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F7ABEBBD-3CE1-464B-9F68-282D23342A72}"/>
              </a:ext>
            </a:extLst>
          </p:cNvPr>
          <p:cNvCxnSpPr>
            <a:cxnSpLocks/>
          </p:cNvCxnSpPr>
          <p:nvPr/>
        </p:nvCxnSpPr>
        <p:spPr>
          <a:xfrm>
            <a:off x="3730758" y="3166128"/>
            <a:ext cx="1386223" cy="1286144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22D832BF-D286-480A-B4DE-533987D666B8}"/>
              </a:ext>
            </a:extLst>
          </p:cNvPr>
          <p:cNvCxnSpPr>
            <a:cxnSpLocks/>
          </p:cNvCxnSpPr>
          <p:nvPr/>
        </p:nvCxnSpPr>
        <p:spPr>
          <a:xfrm>
            <a:off x="1119470" y="3371350"/>
            <a:ext cx="1873796" cy="2038026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4F023B47-93BF-4010-A3C9-86DF7000F198}"/>
              </a:ext>
            </a:extLst>
          </p:cNvPr>
          <p:cNvCxnSpPr>
            <a:cxnSpLocks/>
          </p:cNvCxnSpPr>
          <p:nvPr/>
        </p:nvCxnSpPr>
        <p:spPr>
          <a:xfrm flipV="1">
            <a:off x="3135825" y="3503586"/>
            <a:ext cx="0" cy="1818750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C78AFD92-7B2C-40A9-8F48-2CBC77BD1F00}"/>
              </a:ext>
            </a:extLst>
          </p:cNvPr>
          <p:cNvSpPr txBox="1"/>
          <p:nvPr/>
        </p:nvSpPr>
        <p:spPr>
          <a:xfrm>
            <a:off x="1757638" y="2400859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-6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0EC1B13-6D97-47CB-9654-3E5FC7D6AE4D}"/>
              </a:ext>
            </a:extLst>
          </p:cNvPr>
          <p:cNvSpPr txBox="1"/>
          <p:nvPr/>
        </p:nvSpPr>
        <p:spPr>
          <a:xfrm>
            <a:off x="1805911" y="3757283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4EA1BD74-0B4C-4D8E-BDA3-99997484CE71}"/>
              </a:ext>
            </a:extLst>
          </p:cNvPr>
          <p:cNvSpPr txBox="1"/>
          <p:nvPr/>
        </p:nvSpPr>
        <p:spPr>
          <a:xfrm>
            <a:off x="2594959" y="4105686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CE18599-1CE6-455A-B36B-816A92947A8E}"/>
              </a:ext>
            </a:extLst>
          </p:cNvPr>
          <p:cNvSpPr txBox="1"/>
          <p:nvPr/>
        </p:nvSpPr>
        <p:spPr>
          <a:xfrm>
            <a:off x="3581696" y="4142496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C20E8DC-D05E-42D2-9F6F-B6F4A4735C25}"/>
              </a:ext>
            </a:extLst>
          </p:cNvPr>
          <p:cNvSpPr txBox="1"/>
          <p:nvPr/>
        </p:nvSpPr>
        <p:spPr>
          <a:xfrm>
            <a:off x="4243432" y="316612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8CB13F18-4C7D-491B-9272-1B15C47F64B5}"/>
              </a:ext>
            </a:extLst>
          </p:cNvPr>
          <p:cNvSpPr txBox="1"/>
          <p:nvPr/>
        </p:nvSpPr>
        <p:spPr>
          <a:xfrm>
            <a:off x="1663312" y="5776544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A428866B-13C5-4A0B-BAAD-32F92488DC00}"/>
              </a:ext>
            </a:extLst>
          </p:cNvPr>
          <p:cNvSpPr txBox="1"/>
          <p:nvPr/>
        </p:nvSpPr>
        <p:spPr>
          <a:xfrm>
            <a:off x="296147" y="4083121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550D9C5-DFF7-47A6-95BB-31C6D948BC97}"/>
              </a:ext>
            </a:extLst>
          </p:cNvPr>
          <p:cNvSpPr/>
          <p:nvPr/>
        </p:nvSpPr>
        <p:spPr>
          <a:xfrm>
            <a:off x="428483" y="2674314"/>
            <a:ext cx="734336" cy="734336"/>
          </a:xfrm>
          <a:prstGeom prst="ellipse">
            <a:avLst/>
          </a:prstGeom>
          <a:solidFill>
            <a:srgbClr val="764708">
              <a:alpha val="51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C57B07F4-2821-4204-B1E5-F6AD3218AE0F}"/>
              </a:ext>
            </a:extLst>
          </p:cNvPr>
          <p:cNvSpPr/>
          <p:nvPr/>
        </p:nvSpPr>
        <p:spPr>
          <a:xfrm>
            <a:off x="2907660" y="2681540"/>
            <a:ext cx="734336" cy="734336"/>
          </a:xfrm>
          <a:prstGeom prst="ellipse">
            <a:avLst/>
          </a:prstGeom>
          <a:solidFill>
            <a:srgbClr val="764708">
              <a:alpha val="71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5D1B99D-F12F-4691-98A5-66C55D339D50}"/>
              </a:ext>
            </a:extLst>
          </p:cNvPr>
          <p:cNvSpPr/>
          <p:nvPr/>
        </p:nvSpPr>
        <p:spPr>
          <a:xfrm>
            <a:off x="11248553" y="4969042"/>
            <a:ext cx="608866" cy="1181290"/>
          </a:xfrm>
          <a:prstGeom prst="rect">
            <a:avLst/>
          </a:prstGeom>
          <a:solidFill>
            <a:srgbClr val="90470A">
              <a:alpha val="4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3B6450BE-758F-47ED-95D1-C1E96EDF399E}"/>
              </a:ext>
            </a:extLst>
          </p:cNvPr>
          <p:cNvSpPr txBox="1"/>
          <p:nvPr/>
        </p:nvSpPr>
        <p:spPr>
          <a:xfrm>
            <a:off x="11294112" y="5680232"/>
            <a:ext cx="60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-11</a:t>
            </a:r>
          </a:p>
        </p:txBody>
      </p:sp>
      <p:sp>
        <p:nvSpPr>
          <p:cNvPr id="106" name="橢圓 105">
            <a:extLst>
              <a:ext uri="{FF2B5EF4-FFF2-40B4-BE49-F238E27FC236}">
                <a16:creationId xmlns:a16="http://schemas.microsoft.com/office/drawing/2014/main" id="{BE49C0DD-790D-4D0A-A014-16CAE8103783}"/>
              </a:ext>
            </a:extLst>
          </p:cNvPr>
          <p:cNvSpPr/>
          <p:nvPr/>
        </p:nvSpPr>
        <p:spPr>
          <a:xfrm>
            <a:off x="5075534" y="4348013"/>
            <a:ext cx="734336" cy="734336"/>
          </a:xfrm>
          <a:prstGeom prst="ellipse">
            <a:avLst/>
          </a:prstGeom>
          <a:solidFill>
            <a:srgbClr val="764708">
              <a:alpha val="71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9776E19-5030-4FEC-90C4-E47C695265A3}"/>
              </a:ext>
            </a:extLst>
          </p:cNvPr>
          <p:cNvSpPr/>
          <p:nvPr/>
        </p:nvSpPr>
        <p:spPr>
          <a:xfrm>
            <a:off x="7031596" y="4103918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25F964F-BC39-4D81-BD84-7B2F05F1852D}"/>
              </a:ext>
            </a:extLst>
          </p:cNvPr>
          <p:cNvSpPr/>
          <p:nvPr/>
        </p:nvSpPr>
        <p:spPr>
          <a:xfrm>
            <a:off x="6253404" y="5576620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7A9F51E-525D-4D8F-B562-10CAB06C05D2}"/>
              </a:ext>
            </a:extLst>
          </p:cNvPr>
          <p:cNvSpPr/>
          <p:nvPr/>
        </p:nvSpPr>
        <p:spPr>
          <a:xfrm>
            <a:off x="7021355" y="5577895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-8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1179E52-0D16-4433-99B7-B559E1031245}"/>
              </a:ext>
            </a:extLst>
          </p:cNvPr>
          <p:cNvSpPr/>
          <p:nvPr/>
        </p:nvSpPr>
        <p:spPr>
          <a:xfrm>
            <a:off x="6253404" y="4847183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71549D4-30AB-449D-BC5B-01643E20CCA2}"/>
              </a:ext>
            </a:extLst>
          </p:cNvPr>
          <p:cNvSpPr/>
          <p:nvPr/>
        </p:nvSpPr>
        <p:spPr>
          <a:xfrm>
            <a:off x="7027646" y="4844843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DA2CF90-DF30-4EEE-B0C5-7B8964D07428}"/>
              </a:ext>
            </a:extLst>
          </p:cNvPr>
          <p:cNvSpPr/>
          <p:nvPr/>
        </p:nvSpPr>
        <p:spPr>
          <a:xfrm>
            <a:off x="6245599" y="4100312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C7198A5-7744-4173-A762-99535308AF78}"/>
              </a:ext>
            </a:extLst>
          </p:cNvPr>
          <p:cNvSpPr/>
          <p:nvPr/>
        </p:nvSpPr>
        <p:spPr>
          <a:xfrm>
            <a:off x="10614605" y="4960607"/>
            <a:ext cx="608866" cy="1181290"/>
          </a:xfrm>
          <a:prstGeom prst="rect">
            <a:avLst/>
          </a:prstGeom>
          <a:solidFill>
            <a:srgbClr val="90470A">
              <a:alpha val="4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FDC52D44-3023-4586-B900-DEE3B9DA9EE8}"/>
              </a:ext>
            </a:extLst>
          </p:cNvPr>
          <p:cNvSpPr txBox="1"/>
          <p:nvPr/>
        </p:nvSpPr>
        <p:spPr>
          <a:xfrm>
            <a:off x="10660164" y="5671797"/>
            <a:ext cx="54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-8</a:t>
            </a:r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5A4C4D56-9DE6-459D-AA16-045668138330}"/>
              </a:ext>
            </a:extLst>
          </p:cNvPr>
          <p:cNvSpPr/>
          <p:nvPr/>
        </p:nvSpPr>
        <p:spPr>
          <a:xfrm>
            <a:off x="2943900" y="5438123"/>
            <a:ext cx="734336" cy="734336"/>
          </a:xfrm>
          <a:prstGeom prst="ellipse">
            <a:avLst/>
          </a:prstGeom>
          <a:solidFill>
            <a:srgbClr val="764708">
              <a:alpha val="71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5346162-F73F-4217-A3E4-13FD1C90BE7B}"/>
              </a:ext>
            </a:extLst>
          </p:cNvPr>
          <p:cNvSpPr/>
          <p:nvPr/>
        </p:nvSpPr>
        <p:spPr>
          <a:xfrm>
            <a:off x="6205058" y="3391750"/>
            <a:ext cx="1387177" cy="2780709"/>
          </a:xfrm>
          <a:prstGeom prst="rect">
            <a:avLst/>
          </a:prstGeom>
          <a:solidFill>
            <a:srgbClr val="FFFF9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4FB91D8-FE6B-4B5A-B6AD-59A514845278}"/>
              </a:ext>
            </a:extLst>
          </p:cNvPr>
          <p:cNvSpPr/>
          <p:nvPr/>
        </p:nvSpPr>
        <p:spPr>
          <a:xfrm>
            <a:off x="7048834" y="4831854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23A18B9-4A01-4FC5-8908-EBA8F7A2F45B}"/>
              </a:ext>
            </a:extLst>
          </p:cNvPr>
          <p:cNvSpPr/>
          <p:nvPr/>
        </p:nvSpPr>
        <p:spPr>
          <a:xfrm>
            <a:off x="6270642" y="5575119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29C44914-9145-41B2-B8CC-35B9A92A0BCA}"/>
              </a:ext>
            </a:extLst>
          </p:cNvPr>
          <p:cNvSpPr/>
          <p:nvPr/>
        </p:nvSpPr>
        <p:spPr>
          <a:xfrm>
            <a:off x="7044884" y="5572779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0592EB1-B413-42DC-AC57-96BA0E8E4FDC}"/>
              </a:ext>
            </a:extLst>
          </p:cNvPr>
          <p:cNvSpPr/>
          <p:nvPr/>
        </p:nvSpPr>
        <p:spPr>
          <a:xfrm>
            <a:off x="6262837" y="4828248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4DCFAA8-D230-456D-99E9-787B6F99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DC7F-B2CA-4C5D-8F99-C2368431FF0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48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60" grpId="0" animBg="1"/>
      <p:bldP spid="61" grpId="0"/>
      <p:bldP spid="65" grpId="0" animBg="1"/>
      <p:bldP spid="56" grpId="0" animBg="1"/>
      <p:bldP spid="100" grpId="0" animBg="1"/>
      <p:bldP spid="103" grpId="0" animBg="1"/>
      <p:bldP spid="104" grpId="0" animBg="1"/>
      <p:bldP spid="10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標題 35">
            <a:extLst>
              <a:ext uri="{FF2B5EF4-FFF2-40B4-BE49-F238E27FC236}">
                <a16:creationId xmlns:a16="http://schemas.microsoft.com/office/drawing/2014/main" id="{1A09D968-9964-48FF-A3BD-F1EA31F7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最長路徑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2D01C1C-927E-401F-96CF-040B1B37FE2F}"/>
              </a:ext>
            </a:extLst>
          </p:cNvPr>
          <p:cNvCxnSpPr>
            <a:cxnSpLocks/>
          </p:cNvCxnSpPr>
          <p:nvPr/>
        </p:nvCxnSpPr>
        <p:spPr>
          <a:xfrm>
            <a:off x="6096000" y="3301621"/>
            <a:ext cx="0" cy="2862072"/>
          </a:xfrm>
          <a:prstGeom prst="line">
            <a:avLst/>
          </a:prstGeom>
          <a:ln w="63500">
            <a:solidFill>
              <a:srgbClr val="EA5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DB0D7572-52AF-4807-874E-D13B3D915B2D}"/>
              </a:ext>
            </a:extLst>
          </p:cNvPr>
          <p:cNvCxnSpPr>
            <a:cxnSpLocks/>
          </p:cNvCxnSpPr>
          <p:nvPr/>
        </p:nvCxnSpPr>
        <p:spPr>
          <a:xfrm>
            <a:off x="7720584" y="3301621"/>
            <a:ext cx="0" cy="2862072"/>
          </a:xfrm>
          <a:prstGeom prst="line">
            <a:avLst/>
          </a:prstGeom>
          <a:ln w="63500">
            <a:solidFill>
              <a:srgbClr val="EA5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8F75E8F1-0621-4DE0-A5DD-CE9AD39E60DF}"/>
              </a:ext>
            </a:extLst>
          </p:cNvPr>
          <p:cNvSpPr/>
          <p:nvPr/>
        </p:nvSpPr>
        <p:spPr>
          <a:xfrm>
            <a:off x="6248400" y="6413712"/>
            <a:ext cx="543401" cy="26161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A4FB462-DA8F-4C6E-8D1D-340FD1862A80}"/>
              </a:ext>
            </a:extLst>
          </p:cNvPr>
          <p:cNvSpPr/>
          <p:nvPr/>
        </p:nvSpPr>
        <p:spPr>
          <a:xfrm>
            <a:off x="6826156" y="6350552"/>
            <a:ext cx="940656" cy="38792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longest</a:t>
            </a:r>
            <a:endParaRPr lang="zh-TW" altLang="en-US" sz="4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971A487-FDFE-4745-8268-12FD23CFB6AA}"/>
              </a:ext>
            </a:extLst>
          </p:cNvPr>
          <p:cNvGraphicFramePr>
            <a:graphicFrameLocks noGrp="1"/>
          </p:cNvGraphicFramePr>
          <p:nvPr/>
        </p:nvGraphicFramePr>
        <p:xfrm>
          <a:off x="8205262" y="4955681"/>
          <a:ext cx="3631236" cy="1208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206">
                  <a:extLst>
                    <a:ext uri="{9D8B030D-6E8A-4147-A177-3AD203B41FA5}">
                      <a16:colId xmlns:a16="http://schemas.microsoft.com/office/drawing/2014/main" val="1342663969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100409046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1669882715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691524409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1231514469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2298998600"/>
                    </a:ext>
                  </a:extLst>
                </a:gridCol>
              </a:tblGrid>
              <a:tr h="604006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908115"/>
                  </a:ext>
                </a:extLst>
              </a:tr>
              <a:tr h="6040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488906"/>
                  </a:ext>
                </a:extLst>
              </a:tr>
            </a:tbl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02E2F6E6-D22A-4A86-AA6D-ADD58AE170EA}"/>
              </a:ext>
            </a:extLst>
          </p:cNvPr>
          <p:cNvSpPr/>
          <p:nvPr/>
        </p:nvSpPr>
        <p:spPr>
          <a:xfrm>
            <a:off x="9420454" y="4982403"/>
            <a:ext cx="608866" cy="1181290"/>
          </a:xfrm>
          <a:prstGeom prst="rect">
            <a:avLst/>
          </a:prstGeom>
          <a:solidFill>
            <a:srgbClr val="90470A">
              <a:alpha val="4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C9FF804-0554-45E4-B5EA-0A5FDAEFE348}"/>
              </a:ext>
            </a:extLst>
          </p:cNvPr>
          <p:cNvSpPr/>
          <p:nvPr/>
        </p:nvSpPr>
        <p:spPr>
          <a:xfrm>
            <a:off x="10019610" y="4969042"/>
            <a:ext cx="608866" cy="1181290"/>
          </a:xfrm>
          <a:prstGeom prst="rect">
            <a:avLst/>
          </a:prstGeom>
          <a:solidFill>
            <a:srgbClr val="90470A">
              <a:alpha val="4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FFC44A8-0528-4F45-9AF7-D4A584A2CABC}"/>
              </a:ext>
            </a:extLst>
          </p:cNvPr>
          <p:cNvSpPr txBox="1"/>
          <p:nvPr/>
        </p:nvSpPr>
        <p:spPr>
          <a:xfrm>
            <a:off x="10065169" y="5680232"/>
            <a:ext cx="54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-6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8F9AB13-9810-4E63-AACE-F6D0B09AE2B6}"/>
              </a:ext>
            </a:extLst>
          </p:cNvPr>
          <p:cNvSpPr txBox="1"/>
          <p:nvPr/>
        </p:nvSpPr>
        <p:spPr>
          <a:xfrm>
            <a:off x="9466013" y="5669676"/>
            <a:ext cx="447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C6287D5E-A77B-4DEB-BE24-019389E6D33A}"/>
              </a:ext>
            </a:extLst>
          </p:cNvPr>
          <p:cNvSpPr/>
          <p:nvPr/>
        </p:nvSpPr>
        <p:spPr>
          <a:xfrm>
            <a:off x="5076527" y="4332360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879B1BEB-C177-4839-B440-287E216E576F}"/>
              </a:ext>
            </a:extLst>
          </p:cNvPr>
          <p:cNvSpPr/>
          <p:nvPr/>
        </p:nvSpPr>
        <p:spPr>
          <a:xfrm>
            <a:off x="403945" y="2664501"/>
            <a:ext cx="734336" cy="734336"/>
          </a:xfrm>
          <a:prstGeom prst="ellipse">
            <a:avLst/>
          </a:prstGeom>
          <a:solidFill>
            <a:srgbClr val="EA5F00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C7A39D5C-9592-48E7-BB13-CF354FAA9C35}"/>
              </a:ext>
            </a:extLst>
          </p:cNvPr>
          <p:cNvSpPr/>
          <p:nvPr/>
        </p:nvSpPr>
        <p:spPr>
          <a:xfrm>
            <a:off x="2907660" y="2664501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1AB0B8F9-8D36-4480-92CB-12081001D075}"/>
              </a:ext>
            </a:extLst>
          </p:cNvPr>
          <p:cNvSpPr/>
          <p:nvPr/>
        </p:nvSpPr>
        <p:spPr>
          <a:xfrm>
            <a:off x="403945" y="5409376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8925E13A-9608-47F2-B600-16D34776FF63}"/>
              </a:ext>
            </a:extLst>
          </p:cNvPr>
          <p:cNvSpPr/>
          <p:nvPr/>
        </p:nvSpPr>
        <p:spPr>
          <a:xfrm>
            <a:off x="2907660" y="5409376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52447554-76DA-4733-A590-C06AECC254DE}"/>
              </a:ext>
            </a:extLst>
          </p:cNvPr>
          <p:cNvCxnSpPr/>
          <p:nvPr/>
        </p:nvCxnSpPr>
        <p:spPr>
          <a:xfrm>
            <a:off x="771113" y="3503585"/>
            <a:ext cx="0" cy="1818751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B564F8A6-49DB-4E6A-8C4B-7F0F02506361}"/>
              </a:ext>
            </a:extLst>
          </p:cNvPr>
          <p:cNvCxnSpPr>
            <a:cxnSpLocks/>
          </p:cNvCxnSpPr>
          <p:nvPr/>
        </p:nvCxnSpPr>
        <p:spPr>
          <a:xfrm>
            <a:off x="1208619" y="3031669"/>
            <a:ext cx="1610279" cy="0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029C9944-91D3-4416-9F57-6C8406B9EC22}"/>
              </a:ext>
            </a:extLst>
          </p:cNvPr>
          <p:cNvCxnSpPr>
            <a:cxnSpLocks/>
          </p:cNvCxnSpPr>
          <p:nvPr/>
        </p:nvCxnSpPr>
        <p:spPr>
          <a:xfrm>
            <a:off x="1229119" y="5778576"/>
            <a:ext cx="1610279" cy="0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99DE7092-3DD4-4702-AC8B-99EFD66F40BE}"/>
              </a:ext>
            </a:extLst>
          </p:cNvPr>
          <p:cNvCxnSpPr/>
          <p:nvPr/>
        </p:nvCxnSpPr>
        <p:spPr>
          <a:xfrm>
            <a:off x="3505939" y="3503585"/>
            <a:ext cx="0" cy="1818751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F7ABEBBD-3CE1-464B-9F68-282D23342A72}"/>
              </a:ext>
            </a:extLst>
          </p:cNvPr>
          <p:cNvCxnSpPr>
            <a:cxnSpLocks/>
          </p:cNvCxnSpPr>
          <p:nvPr/>
        </p:nvCxnSpPr>
        <p:spPr>
          <a:xfrm>
            <a:off x="3730758" y="3166128"/>
            <a:ext cx="1386223" cy="1286144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22D832BF-D286-480A-B4DE-533987D666B8}"/>
              </a:ext>
            </a:extLst>
          </p:cNvPr>
          <p:cNvCxnSpPr>
            <a:cxnSpLocks/>
          </p:cNvCxnSpPr>
          <p:nvPr/>
        </p:nvCxnSpPr>
        <p:spPr>
          <a:xfrm>
            <a:off x="1119470" y="3371350"/>
            <a:ext cx="1873796" cy="2038026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4F023B47-93BF-4010-A3C9-86DF7000F198}"/>
              </a:ext>
            </a:extLst>
          </p:cNvPr>
          <p:cNvCxnSpPr>
            <a:cxnSpLocks/>
          </p:cNvCxnSpPr>
          <p:nvPr/>
        </p:nvCxnSpPr>
        <p:spPr>
          <a:xfrm flipV="1">
            <a:off x="3135825" y="3503586"/>
            <a:ext cx="0" cy="1818750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C78AFD92-7B2C-40A9-8F48-2CBC77BD1F00}"/>
              </a:ext>
            </a:extLst>
          </p:cNvPr>
          <p:cNvSpPr txBox="1"/>
          <p:nvPr/>
        </p:nvSpPr>
        <p:spPr>
          <a:xfrm>
            <a:off x="1757638" y="2400859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-6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0EC1B13-6D97-47CB-9654-3E5FC7D6AE4D}"/>
              </a:ext>
            </a:extLst>
          </p:cNvPr>
          <p:cNvSpPr txBox="1"/>
          <p:nvPr/>
        </p:nvSpPr>
        <p:spPr>
          <a:xfrm>
            <a:off x="1805911" y="3757283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4EA1BD74-0B4C-4D8E-BDA3-99997484CE71}"/>
              </a:ext>
            </a:extLst>
          </p:cNvPr>
          <p:cNvSpPr txBox="1"/>
          <p:nvPr/>
        </p:nvSpPr>
        <p:spPr>
          <a:xfrm>
            <a:off x="2594959" y="4105686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CE18599-1CE6-455A-B36B-816A92947A8E}"/>
              </a:ext>
            </a:extLst>
          </p:cNvPr>
          <p:cNvSpPr txBox="1"/>
          <p:nvPr/>
        </p:nvSpPr>
        <p:spPr>
          <a:xfrm>
            <a:off x="3581696" y="4142496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C20E8DC-D05E-42D2-9F6F-B6F4A4735C25}"/>
              </a:ext>
            </a:extLst>
          </p:cNvPr>
          <p:cNvSpPr txBox="1"/>
          <p:nvPr/>
        </p:nvSpPr>
        <p:spPr>
          <a:xfrm>
            <a:off x="4243432" y="316612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8CB13F18-4C7D-491B-9272-1B15C47F64B5}"/>
              </a:ext>
            </a:extLst>
          </p:cNvPr>
          <p:cNvSpPr txBox="1"/>
          <p:nvPr/>
        </p:nvSpPr>
        <p:spPr>
          <a:xfrm>
            <a:off x="1663312" y="5776544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A428866B-13C5-4A0B-BAAD-32F92488DC00}"/>
              </a:ext>
            </a:extLst>
          </p:cNvPr>
          <p:cNvSpPr txBox="1"/>
          <p:nvPr/>
        </p:nvSpPr>
        <p:spPr>
          <a:xfrm>
            <a:off x="296147" y="4083121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550D9C5-DFF7-47A6-95BB-31C6D948BC97}"/>
              </a:ext>
            </a:extLst>
          </p:cNvPr>
          <p:cNvSpPr/>
          <p:nvPr/>
        </p:nvSpPr>
        <p:spPr>
          <a:xfrm>
            <a:off x="428483" y="2674314"/>
            <a:ext cx="734336" cy="734336"/>
          </a:xfrm>
          <a:prstGeom prst="ellipse">
            <a:avLst/>
          </a:prstGeom>
          <a:solidFill>
            <a:srgbClr val="764708">
              <a:alpha val="51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C57B07F4-2821-4204-B1E5-F6AD3218AE0F}"/>
              </a:ext>
            </a:extLst>
          </p:cNvPr>
          <p:cNvSpPr/>
          <p:nvPr/>
        </p:nvSpPr>
        <p:spPr>
          <a:xfrm>
            <a:off x="2907660" y="2681540"/>
            <a:ext cx="734336" cy="734336"/>
          </a:xfrm>
          <a:prstGeom prst="ellipse">
            <a:avLst/>
          </a:prstGeom>
          <a:solidFill>
            <a:srgbClr val="764708">
              <a:alpha val="71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5D1B99D-F12F-4691-98A5-66C55D339D50}"/>
              </a:ext>
            </a:extLst>
          </p:cNvPr>
          <p:cNvSpPr/>
          <p:nvPr/>
        </p:nvSpPr>
        <p:spPr>
          <a:xfrm>
            <a:off x="11248553" y="4969042"/>
            <a:ext cx="608866" cy="1181290"/>
          </a:xfrm>
          <a:prstGeom prst="rect">
            <a:avLst/>
          </a:prstGeom>
          <a:solidFill>
            <a:srgbClr val="90470A">
              <a:alpha val="4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3B6450BE-758F-47ED-95D1-C1E96EDF399E}"/>
              </a:ext>
            </a:extLst>
          </p:cNvPr>
          <p:cNvSpPr txBox="1"/>
          <p:nvPr/>
        </p:nvSpPr>
        <p:spPr>
          <a:xfrm>
            <a:off x="11177401" y="5711009"/>
            <a:ext cx="73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-11</a:t>
            </a:r>
          </a:p>
        </p:txBody>
      </p:sp>
      <p:sp>
        <p:nvSpPr>
          <p:cNvPr id="106" name="橢圓 105">
            <a:extLst>
              <a:ext uri="{FF2B5EF4-FFF2-40B4-BE49-F238E27FC236}">
                <a16:creationId xmlns:a16="http://schemas.microsoft.com/office/drawing/2014/main" id="{BE49C0DD-790D-4D0A-A014-16CAE8103783}"/>
              </a:ext>
            </a:extLst>
          </p:cNvPr>
          <p:cNvSpPr/>
          <p:nvPr/>
        </p:nvSpPr>
        <p:spPr>
          <a:xfrm>
            <a:off x="5075534" y="4348013"/>
            <a:ext cx="734336" cy="734336"/>
          </a:xfrm>
          <a:prstGeom prst="ellipse">
            <a:avLst/>
          </a:prstGeom>
          <a:solidFill>
            <a:srgbClr val="764708">
              <a:alpha val="71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C7198A5-7744-4173-A762-99535308AF78}"/>
              </a:ext>
            </a:extLst>
          </p:cNvPr>
          <p:cNvSpPr/>
          <p:nvPr/>
        </p:nvSpPr>
        <p:spPr>
          <a:xfrm>
            <a:off x="10614605" y="4960607"/>
            <a:ext cx="608866" cy="1181290"/>
          </a:xfrm>
          <a:prstGeom prst="rect">
            <a:avLst/>
          </a:prstGeom>
          <a:solidFill>
            <a:srgbClr val="90470A">
              <a:alpha val="4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FDC52D44-3023-4586-B900-DEE3B9DA9EE8}"/>
              </a:ext>
            </a:extLst>
          </p:cNvPr>
          <p:cNvSpPr txBox="1"/>
          <p:nvPr/>
        </p:nvSpPr>
        <p:spPr>
          <a:xfrm>
            <a:off x="10660164" y="5671797"/>
            <a:ext cx="54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-8</a:t>
            </a:r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5A4C4D56-9DE6-459D-AA16-045668138330}"/>
              </a:ext>
            </a:extLst>
          </p:cNvPr>
          <p:cNvSpPr/>
          <p:nvPr/>
        </p:nvSpPr>
        <p:spPr>
          <a:xfrm>
            <a:off x="2943900" y="5438123"/>
            <a:ext cx="734336" cy="734336"/>
          </a:xfrm>
          <a:prstGeom prst="ellipse">
            <a:avLst/>
          </a:prstGeom>
          <a:solidFill>
            <a:srgbClr val="764708">
              <a:alpha val="71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D6157AC-8D88-453B-9C5C-864BB5D2D752}"/>
              </a:ext>
            </a:extLst>
          </p:cNvPr>
          <p:cNvSpPr/>
          <p:nvPr/>
        </p:nvSpPr>
        <p:spPr>
          <a:xfrm>
            <a:off x="7028491" y="4842906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C6F9316-99C5-4EBE-AA09-CEB861F03031}"/>
              </a:ext>
            </a:extLst>
          </p:cNvPr>
          <p:cNvSpPr/>
          <p:nvPr/>
        </p:nvSpPr>
        <p:spPr>
          <a:xfrm>
            <a:off x="6250299" y="5586171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6A11B4C-B0EE-4565-B643-52EED254F742}"/>
              </a:ext>
            </a:extLst>
          </p:cNvPr>
          <p:cNvSpPr/>
          <p:nvPr/>
        </p:nvSpPr>
        <p:spPr>
          <a:xfrm>
            <a:off x="7024541" y="5583831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E36CD8F2-F2E6-4F1B-A59B-1DDBFC863D7C}"/>
              </a:ext>
            </a:extLst>
          </p:cNvPr>
          <p:cNvSpPr/>
          <p:nvPr/>
        </p:nvSpPr>
        <p:spPr>
          <a:xfrm>
            <a:off x="6242494" y="4839300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3ACA9D6-7302-4C25-8BCB-E3DFF0941C1B}"/>
              </a:ext>
            </a:extLst>
          </p:cNvPr>
          <p:cNvSpPr/>
          <p:nvPr/>
        </p:nvSpPr>
        <p:spPr>
          <a:xfrm>
            <a:off x="8796273" y="4993186"/>
            <a:ext cx="608866" cy="1181290"/>
          </a:xfrm>
          <a:prstGeom prst="rect">
            <a:avLst/>
          </a:prstGeom>
          <a:solidFill>
            <a:srgbClr val="90470A">
              <a:alpha val="4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B690A19F-B306-4EF8-BFF5-EAC04F648C40}"/>
              </a:ext>
            </a:extLst>
          </p:cNvPr>
          <p:cNvSpPr txBox="1"/>
          <p:nvPr/>
        </p:nvSpPr>
        <p:spPr>
          <a:xfrm>
            <a:off x="8841832" y="5680459"/>
            <a:ext cx="546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1D2DC6E5-157D-4114-BD27-1EC32EDF7350}"/>
              </a:ext>
            </a:extLst>
          </p:cNvPr>
          <p:cNvSpPr/>
          <p:nvPr/>
        </p:nvSpPr>
        <p:spPr>
          <a:xfrm>
            <a:off x="400778" y="5391035"/>
            <a:ext cx="734336" cy="734336"/>
          </a:xfrm>
          <a:prstGeom prst="ellipse">
            <a:avLst/>
          </a:prstGeom>
          <a:solidFill>
            <a:srgbClr val="764708">
              <a:alpha val="71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5346162-F73F-4217-A3E4-13FD1C90BE7B}"/>
              </a:ext>
            </a:extLst>
          </p:cNvPr>
          <p:cNvSpPr/>
          <p:nvPr/>
        </p:nvSpPr>
        <p:spPr>
          <a:xfrm>
            <a:off x="6218929" y="3371921"/>
            <a:ext cx="1387177" cy="2780709"/>
          </a:xfrm>
          <a:prstGeom prst="rect">
            <a:avLst/>
          </a:prstGeom>
          <a:solidFill>
            <a:srgbClr val="FFFF9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4FB91D8-FE6B-4B5A-B6AD-59A514845278}"/>
              </a:ext>
            </a:extLst>
          </p:cNvPr>
          <p:cNvSpPr/>
          <p:nvPr/>
        </p:nvSpPr>
        <p:spPr>
          <a:xfrm>
            <a:off x="7032590" y="5588224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0592EB1-B413-42DC-AC57-96BA0E8E4FDC}"/>
              </a:ext>
            </a:extLst>
          </p:cNvPr>
          <p:cNvSpPr/>
          <p:nvPr/>
        </p:nvSpPr>
        <p:spPr>
          <a:xfrm>
            <a:off x="6246593" y="5584618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C44C2ED-EEB6-42D5-8D4B-83FCC2F5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DC7F-B2CA-4C5D-8F99-C2368431FF0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6" grpId="0" animBg="1"/>
      <p:bldP spid="87" grpId="0" animBg="1"/>
      <p:bldP spid="88" grpId="0"/>
      <p:bldP spid="89" grpId="0" animBg="1"/>
      <p:bldP spid="56" grpId="0" animBg="1"/>
      <p:bldP spid="100" grpId="0" animBg="1"/>
      <p:bldP spid="10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標題 35">
            <a:extLst>
              <a:ext uri="{FF2B5EF4-FFF2-40B4-BE49-F238E27FC236}">
                <a16:creationId xmlns:a16="http://schemas.microsoft.com/office/drawing/2014/main" id="{1A09D968-9964-48FF-A3BD-F1EA31F7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最長路徑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2D01C1C-927E-401F-96CF-040B1B37FE2F}"/>
              </a:ext>
            </a:extLst>
          </p:cNvPr>
          <p:cNvCxnSpPr>
            <a:cxnSpLocks/>
          </p:cNvCxnSpPr>
          <p:nvPr/>
        </p:nvCxnSpPr>
        <p:spPr>
          <a:xfrm>
            <a:off x="6096000" y="3301621"/>
            <a:ext cx="0" cy="2862072"/>
          </a:xfrm>
          <a:prstGeom prst="line">
            <a:avLst/>
          </a:prstGeom>
          <a:ln w="63500">
            <a:solidFill>
              <a:srgbClr val="EA5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DB0D7572-52AF-4807-874E-D13B3D915B2D}"/>
              </a:ext>
            </a:extLst>
          </p:cNvPr>
          <p:cNvCxnSpPr>
            <a:cxnSpLocks/>
          </p:cNvCxnSpPr>
          <p:nvPr/>
        </p:nvCxnSpPr>
        <p:spPr>
          <a:xfrm>
            <a:off x="7720584" y="3301621"/>
            <a:ext cx="0" cy="2862072"/>
          </a:xfrm>
          <a:prstGeom prst="line">
            <a:avLst/>
          </a:prstGeom>
          <a:ln w="63500">
            <a:solidFill>
              <a:srgbClr val="EA5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8F75E8F1-0621-4DE0-A5DD-CE9AD39E60DF}"/>
              </a:ext>
            </a:extLst>
          </p:cNvPr>
          <p:cNvSpPr/>
          <p:nvPr/>
        </p:nvSpPr>
        <p:spPr>
          <a:xfrm>
            <a:off x="6248400" y="6413712"/>
            <a:ext cx="543401" cy="26161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A4FB462-DA8F-4C6E-8D1D-340FD1862A80}"/>
              </a:ext>
            </a:extLst>
          </p:cNvPr>
          <p:cNvSpPr/>
          <p:nvPr/>
        </p:nvSpPr>
        <p:spPr>
          <a:xfrm>
            <a:off x="6826156" y="6350552"/>
            <a:ext cx="940656" cy="38792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longest</a:t>
            </a:r>
            <a:endParaRPr lang="zh-TW" altLang="en-US" sz="4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971A487-FDFE-4745-8268-12FD23CFB6AA}"/>
              </a:ext>
            </a:extLst>
          </p:cNvPr>
          <p:cNvGraphicFramePr>
            <a:graphicFrameLocks noGrp="1"/>
          </p:cNvGraphicFramePr>
          <p:nvPr/>
        </p:nvGraphicFramePr>
        <p:xfrm>
          <a:off x="8205262" y="4955681"/>
          <a:ext cx="3631236" cy="1208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206">
                  <a:extLst>
                    <a:ext uri="{9D8B030D-6E8A-4147-A177-3AD203B41FA5}">
                      <a16:colId xmlns:a16="http://schemas.microsoft.com/office/drawing/2014/main" val="1342663969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100409046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1669882715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691524409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1231514469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2298998600"/>
                    </a:ext>
                  </a:extLst>
                </a:gridCol>
              </a:tblGrid>
              <a:tr h="604006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908115"/>
                  </a:ext>
                </a:extLst>
              </a:tr>
              <a:tr h="6040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488906"/>
                  </a:ext>
                </a:extLst>
              </a:tr>
            </a:tbl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02E2F6E6-D22A-4A86-AA6D-ADD58AE170EA}"/>
              </a:ext>
            </a:extLst>
          </p:cNvPr>
          <p:cNvSpPr/>
          <p:nvPr/>
        </p:nvSpPr>
        <p:spPr>
          <a:xfrm>
            <a:off x="9420454" y="4982403"/>
            <a:ext cx="608866" cy="1181290"/>
          </a:xfrm>
          <a:prstGeom prst="rect">
            <a:avLst/>
          </a:prstGeom>
          <a:solidFill>
            <a:srgbClr val="90470A">
              <a:alpha val="4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C9FF804-0554-45E4-B5EA-0A5FDAEFE348}"/>
              </a:ext>
            </a:extLst>
          </p:cNvPr>
          <p:cNvSpPr/>
          <p:nvPr/>
        </p:nvSpPr>
        <p:spPr>
          <a:xfrm>
            <a:off x="10019610" y="4969042"/>
            <a:ext cx="608866" cy="1181290"/>
          </a:xfrm>
          <a:prstGeom prst="rect">
            <a:avLst/>
          </a:prstGeom>
          <a:solidFill>
            <a:srgbClr val="90470A">
              <a:alpha val="4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FFC44A8-0528-4F45-9AF7-D4A584A2CABC}"/>
              </a:ext>
            </a:extLst>
          </p:cNvPr>
          <p:cNvSpPr txBox="1"/>
          <p:nvPr/>
        </p:nvSpPr>
        <p:spPr>
          <a:xfrm>
            <a:off x="10065169" y="5680232"/>
            <a:ext cx="54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-6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8F9AB13-9810-4E63-AACE-F6D0B09AE2B6}"/>
              </a:ext>
            </a:extLst>
          </p:cNvPr>
          <p:cNvSpPr txBox="1"/>
          <p:nvPr/>
        </p:nvSpPr>
        <p:spPr>
          <a:xfrm>
            <a:off x="9466013" y="5669676"/>
            <a:ext cx="447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C6287D5E-A77B-4DEB-BE24-019389E6D33A}"/>
              </a:ext>
            </a:extLst>
          </p:cNvPr>
          <p:cNvSpPr/>
          <p:nvPr/>
        </p:nvSpPr>
        <p:spPr>
          <a:xfrm>
            <a:off x="5076527" y="4332360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879B1BEB-C177-4839-B440-287E216E576F}"/>
              </a:ext>
            </a:extLst>
          </p:cNvPr>
          <p:cNvSpPr/>
          <p:nvPr/>
        </p:nvSpPr>
        <p:spPr>
          <a:xfrm>
            <a:off x="403945" y="2664501"/>
            <a:ext cx="734336" cy="734336"/>
          </a:xfrm>
          <a:prstGeom prst="ellipse">
            <a:avLst/>
          </a:prstGeom>
          <a:solidFill>
            <a:srgbClr val="EA5F00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C7A39D5C-9592-48E7-BB13-CF354FAA9C35}"/>
              </a:ext>
            </a:extLst>
          </p:cNvPr>
          <p:cNvSpPr/>
          <p:nvPr/>
        </p:nvSpPr>
        <p:spPr>
          <a:xfrm>
            <a:off x="2907660" y="2664501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1AB0B8F9-8D36-4480-92CB-12081001D075}"/>
              </a:ext>
            </a:extLst>
          </p:cNvPr>
          <p:cNvSpPr/>
          <p:nvPr/>
        </p:nvSpPr>
        <p:spPr>
          <a:xfrm>
            <a:off x="403945" y="5409376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8925E13A-9608-47F2-B600-16D34776FF63}"/>
              </a:ext>
            </a:extLst>
          </p:cNvPr>
          <p:cNvSpPr/>
          <p:nvPr/>
        </p:nvSpPr>
        <p:spPr>
          <a:xfrm>
            <a:off x="2907660" y="5409376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52447554-76DA-4733-A590-C06AECC254DE}"/>
              </a:ext>
            </a:extLst>
          </p:cNvPr>
          <p:cNvCxnSpPr/>
          <p:nvPr/>
        </p:nvCxnSpPr>
        <p:spPr>
          <a:xfrm>
            <a:off x="771113" y="3503585"/>
            <a:ext cx="0" cy="1818751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B564F8A6-49DB-4E6A-8C4B-7F0F02506361}"/>
              </a:ext>
            </a:extLst>
          </p:cNvPr>
          <p:cNvCxnSpPr>
            <a:cxnSpLocks/>
          </p:cNvCxnSpPr>
          <p:nvPr/>
        </p:nvCxnSpPr>
        <p:spPr>
          <a:xfrm>
            <a:off x="1208619" y="3031669"/>
            <a:ext cx="1610279" cy="0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029C9944-91D3-4416-9F57-6C8406B9EC22}"/>
              </a:ext>
            </a:extLst>
          </p:cNvPr>
          <p:cNvCxnSpPr>
            <a:cxnSpLocks/>
          </p:cNvCxnSpPr>
          <p:nvPr/>
        </p:nvCxnSpPr>
        <p:spPr>
          <a:xfrm>
            <a:off x="1229119" y="5778576"/>
            <a:ext cx="1610279" cy="0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99DE7092-3DD4-4702-AC8B-99EFD66F40BE}"/>
              </a:ext>
            </a:extLst>
          </p:cNvPr>
          <p:cNvCxnSpPr/>
          <p:nvPr/>
        </p:nvCxnSpPr>
        <p:spPr>
          <a:xfrm>
            <a:off x="3505939" y="3503585"/>
            <a:ext cx="0" cy="1818751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F7ABEBBD-3CE1-464B-9F68-282D23342A72}"/>
              </a:ext>
            </a:extLst>
          </p:cNvPr>
          <p:cNvCxnSpPr>
            <a:cxnSpLocks/>
          </p:cNvCxnSpPr>
          <p:nvPr/>
        </p:nvCxnSpPr>
        <p:spPr>
          <a:xfrm>
            <a:off x="3730758" y="3166128"/>
            <a:ext cx="1386223" cy="1286144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22D832BF-D286-480A-B4DE-533987D666B8}"/>
              </a:ext>
            </a:extLst>
          </p:cNvPr>
          <p:cNvCxnSpPr>
            <a:cxnSpLocks/>
          </p:cNvCxnSpPr>
          <p:nvPr/>
        </p:nvCxnSpPr>
        <p:spPr>
          <a:xfrm>
            <a:off x="1119470" y="3371350"/>
            <a:ext cx="1873796" cy="2038026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4F023B47-93BF-4010-A3C9-86DF7000F198}"/>
              </a:ext>
            </a:extLst>
          </p:cNvPr>
          <p:cNvCxnSpPr>
            <a:cxnSpLocks/>
          </p:cNvCxnSpPr>
          <p:nvPr/>
        </p:nvCxnSpPr>
        <p:spPr>
          <a:xfrm flipV="1">
            <a:off x="3135825" y="3503586"/>
            <a:ext cx="0" cy="1818750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C78AFD92-7B2C-40A9-8F48-2CBC77BD1F00}"/>
              </a:ext>
            </a:extLst>
          </p:cNvPr>
          <p:cNvSpPr txBox="1"/>
          <p:nvPr/>
        </p:nvSpPr>
        <p:spPr>
          <a:xfrm>
            <a:off x="1757638" y="2400859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-6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0EC1B13-6D97-47CB-9654-3E5FC7D6AE4D}"/>
              </a:ext>
            </a:extLst>
          </p:cNvPr>
          <p:cNvSpPr txBox="1"/>
          <p:nvPr/>
        </p:nvSpPr>
        <p:spPr>
          <a:xfrm>
            <a:off x="1805911" y="3757283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4EA1BD74-0B4C-4D8E-BDA3-99997484CE71}"/>
              </a:ext>
            </a:extLst>
          </p:cNvPr>
          <p:cNvSpPr txBox="1"/>
          <p:nvPr/>
        </p:nvSpPr>
        <p:spPr>
          <a:xfrm>
            <a:off x="2594959" y="4105686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CE18599-1CE6-455A-B36B-816A92947A8E}"/>
              </a:ext>
            </a:extLst>
          </p:cNvPr>
          <p:cNvSpPr txBox="1"/>
          <p:nvPr/>
        </p:nvSpPr>
        <p:spPr>
          <a:xfrm>
            <a:off x="3581696" y="4142496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C20E8DC-D05E-42D2-9F6F-B6F4A4735C25}"/>
              </a:ext>
            </a:extLst>
          </p:cNvPr>
          <p:cNvSpPr txBox="1"/>
          <p:nvPr/>
        </p:nvSpPr>
        <p:spPr>
          <a:xfrm>
            <a:off x="4243432" y="316612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8CB13F18-4C7D-491B-9272-1B15C47F64B5}"/>
              </a:ext>
            </a:extLst>
          </p:cNvPr>
          <p:cNvSpPr txBox="1"/>
          <p:nvPr/>
        </p:nvSpPr>
        <p:spPr>
          <a:xfrm>
            <a:off x="1663312" y="5776544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A428866B-13C5-4A0B-BAAD-32F92488DC00}"/>
              </a:ext>
            </a:extLst>
          </p:cNvPr>
          <p:cNvSpPr txBox="1"/>
          <p:nvPr/>
        </p:nvSpPr>
        <p:spPr>
          <a:xfrm>
            <a:off x="296147" y="4083121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2550D9C5-DFF7-47A6-95BB-31C6D948BC97}"/>
              </a:ext>
            </a:extLst>
          </p:cNvPr>
          <p:cNvSpPr/>
          <p:nvPr/>
        </p:nvSpPr>
        <p:spPr>
          <a:xfrm>
            <a:off x="428483" y="2674314"/>
            <a:ext cx="734336" cy="734336"/>
          </a:xfrm>
          <a:prstGeom prst="ellipse">
            <a:avLst/>
          </a:prstGeom>
          <a:solidFill>
            <a:srgbClr val="764708">
              <a:alpha val="51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C57B07F4-2821-4204-B1E5-F6AD3218AE0F}"/>
              </a:ext>
            </a:extLst>
          </p:cNvPr>
          <p:cNvSpPr/>
          <p:nvPr/>
        </p:nvSpPr>
        <p:spPr>
          <a:xfrm>
            <a:off x="2907660" y="2681540"/>
            <a:ext cx="734336" cy="734336"/>
          </a:xfrm>
          <a:prstGeom prst="ellipse">
            <a:avLst/>
          </a:prstGeom>
          <a:solidFill>
            <a:srgbClr val="764708">
              <a:alpha val="71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5D1B99D-F12F-4691-98A5-66C55D339D50}"/>
              </a:ext>
            </a:extLst>
          </p:cNvPr>
          <p:cNvSpPr/>
          <p:nvPr/>
        </p:nvSpPr>
        <p:spPr>
          <a:xfrm>
            <a:off x="11248553" y="4969042"/>
            <a:ext cx="608866" cy="1181290"/>
          </a:xfrm>
          <a:prstGeom prst="rect">
            <a:avLst/>
          </a:prstGeom>
          <a:solidFill>
            <a:srgbClr val="90470A">
              <a:alpha val="4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3B6450BE-758F-47ED-95D1-C1E96EDF399E}"/>
              </a:ext>
            </a:extLst>
          </p:cNvPr>
          <p:cNvSpPr txBox="1"/>
          <p:nvPr/>
        </p:nvSpPr>
        <p:spPr>
          <a:xfrm>
            <a:off x="11177401" y="5711009"/>
            <a:ext cx="73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-11</a:t>
            </a:r>
          </a:p>
        </p:txBody>
      </p:sp>
      <p:sp>
        <p:nvSpPr>
          <p:cNvPr id="106" name="橢圓 105">
            <a:extLst>
              <a:ext uri="{FF2B5EF4-FFF2-40B4-BE49-F238E27FC236}">
                <a16:creationId xmlns:a16="http://schemas.microsoft.com/office/drawing/2014/main" id="{BE49C0DD-790D-4D0A-A014-16CAE8103783}"/>
              </a:ext>
            </a:extLst>
          </p:cNvPr>
          <p:cNvSpPr/>
          <p:nvPr/>
        </p:nvSpPr>
        <p:spPr>
          <a:xfrm>
            <a:off x="5075534" y="4348013"/>
            <a:ext cx="734336" cy="734336"/>
          </a:xfrm>
          <a:prstGeom prst="ellipse">
            <a:avLst/>
          </a:prstGeom>
          <a:solidFill>
            <a:srgbClr val="764708">
              <a:alpha val="71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C7198A5-7744-4173-A762-99535308AF78}"/>
              </a:ext>
            </a:extLst>
          </p:cNvPr>
          <p:cNvSpPr/>
          <p:nvPr/>
        </p:nvSpPr>
        <p:spPr>
          <a:xfrm>
            <a:off x="10614605" y="4960607"/>
            <a:ext cx="608866" cy="1181290"/>
          </a:xfrm>
          <a:prstGeom prst="rect">
            <a:avLst/>
          </a:prstGeom>
          <a:solidFill>
            <a:srgbClr val="90470A">
              <a:alpha val="4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FDC52D44-3023-4586-B900-DEE3B9DA9EE8}"/>
              </a:ext>
            </a:extLst>
          </p:cNvPr>
          <p:cNvSpPr txBox="1"/>
          <p:nvPr/>
        </p:nvSpPr>
        <p:spPr>
          <a:xfrm>
            <a:off x="10660164" y="5671797"/>
            <a:ext cx="54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-8</a:t>
            </a:r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5A4C4D56-9DE6-459D-AA16-045668138330}"/>
              </a:ext>
            </a:extLst>
          </p:cNvPr>
          <p:cNvSpPr/>
          <p:nvPr/>
        </p:nvSpPr>
        <p:spPr>
          <a:xfrm>
            <a:off x="2943900" y="5438123"/>
            <a:ext cx="734336" cy="734336"/>
          </a:xfrm>
          <a:prstGeom prst="ellipse">
            <a:avLst/>
          </a:prstGeom>
          <a:solidFill>
            <a:srgbClr val="764708">
              <a:alpha val="71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3ACA9D6-7302-4C25-8BCB-E3DFF0941C1B}"/>
              </a:ext>
            </a:extLst>
          </p:cNvPr>
          <p:cNvSpPr/>
          <p:nvPr/>
        </p:nvSpPr>
        <p:spPr>
          <a:xfrm>
            <a:off x="8796273" y="4993186"/>
            <a:ext cx="608866" cy="1181290"/>
          </a:xfrm>
          <a:prstGeom prst="rect">
            <a:avLst/>
          </a:prstGeom>
          <a:solidFill>
            <a:srgbClr val="90470A">
              <a:alpha val="4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B690A19F-B306-4EF8-BFF5-EAC04F648C40}"/>
              </a:ext>
            </a:extLst>
          </p:cNvPr>
          <p:cNvSpPr txBox="1"/>
          <p:nvPr/>
        </p:nvSpPr>
        <p:spPr>
          <a:xfrm>
            <a:off x="8841832" y="5680459"/>
            <a:ext cx="546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1D2DC6E5-157D-4114-BD27-1EC32EDF7350}"/>
              </a:ext>
            </a:extLst>
          </p:cNvPr>
          <p:cNvSpPr/>
          <p:nvPr/>
        </p:nvSpPr>
        <p:spPr>
          <a:xfrm>
            <a:off x="400778" y="5391035"/>
            <a:ext cx="734336" cy="734336"/>
          </a:xfrm>
          <a:prstGeom prst="ellipse">
            <a:avLst/>
          </a:prstGeom>
          <a:solidFill>
            <a:srgbClr val="764708">
              <a:alpha val="71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5346162-F73F-4217-A3E4-13FD1C90BE7B}"/>
              </a:ext>
            </a:extLst>
          </p:cNvPr>
          <p:cNvSpPr/>
          <p:nvPr/>
        </p:nvSpPr>
        <p:spPr>
          <a:xfrm>
            <a:off x="12688849" y="2037383"/>
            <a:ext cx="1387177" cy="2780709"/>
          </a:xfrm>
          <a:prstGeom prst="rect">
            <a:avLst/>
          </a:prstGeom>
          <a:solidFill>
            <a:srgbClr val="FFFF9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4FB91D8-FE6B-4B5A-B6AD-59A514845278}"/>
              </a:ext>
            </a:extLst>
          </p:cNvPr>
          <p:cNvSpPr/>
          <p:nvPr/>
        </p:nvSpPr>
        <p:spPr>
          <a:xfrm>
            <a:off x="7015647" y="5581682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0592EB1-B413-42DC-AC57-96BA0E8E4FDC}"/>
              </a:ext>
            </a:extLst>
          </p:cNvPr>
          <p:cNvSpPr/>
          <p:nvPr/>
        </p:nvSpPr>
        <p:spPr>
          <a:xfrm>
            <a:off x="6229650" y="5578076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2E38723-976F-477B-B5A1-AF288D52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DC7F-B2CA-4C5D-8F99-C2368431FF0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360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>
            <a:extLst>
              <a:ext uri="{FF2B5EF4-FFF2-40B4-BE49-F238E27FC236}">
                <a16:creationId xmlns:a16="http://schemas.microsoft.com/office/drawing/2014/main" id="{17B6003B-2CD8-40D2-8DE3-3EF63C3CD9B8}"/>
              </a:ext>
            </a:extLst>
          </p:cNvPr>
          <p:cNvSpPr/>
          <p:nvPr/>
        </p:nvSpPr>
        <p:spPr>
          <a:xfrm>
            <a:off x="6689456" y="2541700"/>
            <a:ext cx="734336" cy="734336"/>
          </a:xfrm>
          <a:prstGeom prst="ellipse">
            <a:avLst/>
          </a:prstGeom>
          <a:solidFill>
            <a:srgbClr val="E65D00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1112A31-164C-46B7-8E66-9EFCC03D04A5}"/>
              </a:ext>
            </a:extLst>
          </p:cNvPr>
          <p:cNvSpPr/>
          <p:nvPr/>
        </p:nvSpPr>
        <p:spPr>
          <a:xfrm>
            <a:off x="9193171" y="2541700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DFA7548B-7F87-47D1-AE4F-5FAD71B3BDB9}"/>
              </a:ext>
            </a:extLst>
          </p:cNvPr>
          <p:cNvSpPr/>
          <p:nvPr/>
        </p:nvSpPr>
        <p:spPr>
          <a:xfrm>
            <a:off x="6689456" y="5286575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7341A74-8F21-4938-B936-6E6963960A07}"/>
              </a:ext>
            </a:extLst>
          </p:cNvPr>
          <p:cNvSpPr/>
          <p:nvPr/>
        </p:nvSpPr>
        <p:spPr>
          <a:xfrm>
            <a:off x="9193171" y="5286575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8884CB2-EBDE-4AE6-9E16-69421E9C1337}"/>
              </a:ext>
            </a:extLst>
          </p:cNvPr>
          <p:cNvCxnSpPr/>
          <p:nvPr/>
        </p:nvCxnSpPr>
        <p:spPr>
          <a:xfrm>
            <a:off x="7056624" y="3380784"/>
            <a:ext cx="0" cy="1818751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2942A57-BF06-4899-9C84-68C06D358E73}"/>
              </a:ext>
            </a:extLst>
          </p:cNvPr>
          <p:cNvCxnSpPr>
            <a:cxnSpLocks/>
          </p:cNvCxnSpPr>
          <p:nvPr/>
        </p:nvCxnSpPr>
        <p:spPr>
          <a:xfrm>
            <a:off x="7494130" y="2908868"/>
            <a:ext cx="1610279" cy="0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B9D610C-3D72-4F72-A4F7-5A51C2CB4462}"/>
              </a:ext>
            </a:extLst>
          </p:cNvPr>
          <p:cNvCxnSpPr>
            <a:cxnSpLocks/>
          </p:cNvCxnSpPr>
          <p:nvPr/>
        </p:nvCxnSpPr>
        <p:spPr>
          <a:xfrm>
            <a:off x="7514630" y="5655775"/>
            <a:ext cx="1610279" cy="0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B387F2C-64E4-41E6-A973-619DE46ADB56}"/>
              </a:ext>
            </a:extLst>
          </p:cNvPr>
          <p:cNvCxnSpPr/>
          <p:nvPr/>
        </p:nvCxnSpPr>
        <p:spPr>
          <a:xfrm>
            <a:off x="9791450" y="3380784"/>
            <a:ext cx="0" cy="1818751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E72994F-59B4-49AD-8069-8D1856E535B6}"/>
              </a:ext>
            </a:extLst>
          </p:cNvPr>
          <p:cNvCxnSpPr>
            <a:cxnSpLocks/>
          </p:cNvCxnSpPr>
          <p:nvPr/>
        </p:nvCxnSpPr>
        <p:spPr>
          <a:xfrm>
            <a:off x="10016269" y="3043327"/>
            <a:ext cx="1386223" cy="1286144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B133B97-F221-4CC7-9ED6-DFEFFF9C2366}"/>
              </a:ext>
            </a:extLst>
          </p:cNvPr>
          <p:cNvCxnSpPr>
            <a:cxnSpLocks/>
          </p:cNvCxnSpPr>
          <p:nvPr/>
        </p:nvCxnSpPr>
        <p:spPr>
          <a:xfrm>
            <a:off x="7404981" y="3248549"/>
            <a:ext cx="1873796" cy="2038026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421326AB-402D-4977-965B-58D02F1FD594}"/>
              </a:ext>
            </a:extLst>
          </p:cNvPr>
          <p:cNvCxnSpPr>
            <a:cxnSpLocks/>
          </p:cNvCxnSpPr>
          <p:nvPr/>
        </p:nvCxnSpPr>
        <p:spPr>
          <a:xfrm flipV="1">
            <a:off x="9421336" y="3380785"/>
            <a:ext cx="0" cy="1818750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58EE4D4-DEA7-47E1-AC24-9C1A85EB08AB}"/>
              </a:ext>
            </a:extLst>
          </p:cNvPr>
          <p:cNvSpPr txBox="1"/>
          <p:nvPr/>
        </p:nvSpPr>
        <p:spPr>
          <a:xfrm>
            <a:off x="8043149" y="227805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38A0922-687D-480A-8988-AC032C0A9AA8}"/>
              </a:ext>
            </a:extLst>
          </p:cNvPr>
          <p:cNvSpPr txBox="1"/>
          <p:nvPr/>
        </p:nvSpPr>
        <p:spPr>
          <a:xfrm>
            <a:off x="8091422" y="3634482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011372A-DDB3-4945-9984-15A9188F4D4C}"/>
              </a:ext>
            </a:extLst>
          </p:cNvPr>
          <p:cNvSpPr txBox="1"/>
          <p:nvPr/>
        </p:nvSpPr>
        <p:spPr>
          <a:xfrm>
            <a:off x="8883115" y="4019695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92A284C-8C69-4436-91C7-989897B05EC7}"/>
              </a:ext>
            </a:extLst>
          </p:cNvPr>
          <p:cNvSpPr txBox="1"/>
          <p:nvPr/>
        </p:nvSpPr>
        <p:spPr>
          <a:xfrm>
            <a:off x="9867207" y="4019695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75A0E6E-CAA7-47E6-A8D9-64B7F31CA122}"/>
              </a:ext>
            </a:extLst>
          </p:cNvPr>
          <p:cNvSpPr txBox="1"/>
          <p:nvPr/>
        </p:nvSpPr>
        <p:spPr>
          <a:xfrm>
            <a:off x="10528943" y="3043327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1B19CEC-8F83-457A-AE9D-7FB5274966D5}"/>
              </a:ext>
            </a:extLst>
          </p:cNvPr>
          <p:cNvSpPr txBox="1"/>
          <p:nvPr/>
        </p:nvSpPr>
        <p:spPr>
          <a:xfrm>
            <a:off x="7948823" y="5653743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A816414-707F-4E53-BAC6-AC8ACE271E96}"/>
              </a:ext>
            </a:extLst>
          </p:cNvPr>
          <p:cNvSpPr txBox="1"/>
          <p:nvPr/>
        </p:nvSpPr>
        <p:spPr>
          <a:xfrm>
            <a:off x="6521388" y="3978529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標題 35">
            <a:extLst>
              <a:ext uri="{FF2B5EF4-FFF2-40B4-BE49-F238E27FC236}">
                <a16:creationId xmlns:a16="http://schemas.microsoft.com/office/drawing/2014/main" id="{1A09D968-9964-48FF-A3BD-F1EA31F7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最長路徑</a:t>
            </a:r>
          </a:p>
        </p:txBody>
      </p:sp>
      <p:sp>
        <p:nvSpPr>
          <p:cNvPr id="37" name="內容版面配置區 36">
            <a:extLst>
              <a:ext uri="{FF2B5EF4-FFF2-40B4-BE49-F238E27FC236}">
                <a16:creationId xmlns:a16="http://schemas.microsoft.com/office/drawing/2014/main" id="{CE3C9798-5A78-4507-B666-7F54FF9345C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825625"/>
            <a:ext cx="5743458" cy="4351338"/>
          </a:xfrm>
        </p:spPr>
        <p:txBody>
          <a:bodyPr/>
          <a:lstStyle/>
          <a:p>
            <a:r>
              <a:rPr lang="zh-TW" altLang="en-US" dirty="0"/>
              <a:t>最長路徑和最短路徑很類似。最長路徑問題當中，每一條邊的權重添上負號，就變成最短路徑問題。反過來也是。</a:t>
            </a: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7CEB1DE-158E-4C7E-8C32-302D2E55A73B}"/>
              </a:ext>
            </a:extLst>
          </p:cNvPr>
          <p:cNvSpPr/>
          <p:nvPr/>
        </p:nvSpPr>
        <p:spPr>
          <a:xfrm>
            <a:off x="11294951" y="4221930"/>
            <a:ext cx="734336" cy="734336"/>
          </a:xfrm>
          <a:prstGeom prst="ellipse">
            <a:avLst/>
          </a:prstGeom>
          <a:solidFill>
            <a:srgbClr val="E65D00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34BBB1D0-3882-4D83-97DC-ABCBD8FE404F}"/>
              </a:ext>
            </a:extLst>
          </p:cNvPr>
          <p:cNvSpPr/>
          <p:nvPr/>
        </p:nvSpPr>
        <p:spPr>
          <a:xfrm>
            <a:off x="6983604" y="2994409"/>
            <a:ext cx="4511710" cy="2834719"/>
          </a:xfrm>
          <a:custGeom>
            <a:avLst/>
            <a:gdLst>
              <a:gd name="connsiteX0" fmla="*/ 100484 w 4511710"/>
              <a:gd name="connsiteY0" fmla="*/ 0 h 2834719"/>
              <a:gd name="connsiteX1" fmla="*/ 120581 w 4511710"/>
              <a:gd name="connsiteY1" fmla="*/ 80387 h 2834719"/>
              <a:gd name="connsiteX2" fmla="*/ 110532 w 4511710"/>
              <a:gd name="connsiteY2" fmla="*/ 502417 h 2834719"/>
              <a:gd name="connsiteX3" fmla="*/ 90436 w 4511710"/>
              <a:gd name="connsiteY3" fmla="*/ 663191 h 2834719"/>
              <a:gd name="connsiteX4" fmla="*/ 70339 w 4511710"/>
              <a:gd name="connsiteY4" fmla="*/ 803868 h 2834719"/>
              <a:gd name="connsiteX5" fmla="*/ 40194 w 4511710"/>
              <a:gd name="connsiteY5" fmla="*/ 1024932 h 2834719"/>
              <a:gd name="connsiteX6" fmla="*/ 30145 w 4511710"/>
              <a:gd name="connsiteY6" fmla="*/ 1105318 h 2834719"/>
              <a:gd name="connsiteX7" fmla="*/ 10049 w 4511710"/>
              <a:gd name="connsiteY7" fmla="*/ 1547446 h 2834719"/>
              <a:gd name="connsiteX8" fmla="*/ 0 w 4511710"/>
              <a:gd name="connsiteY8" fmla="*/ 1738365 h 2834719"/>
              <a:gd name="connsiteX9" fmla="*/ 10049 w 4511710"/>
              <a:gd name="connsiteY9" fmla="*/ 2311121 h 2834719"/>
              <a:gd name="connsiteX10" fmla="*/ 30145 w 4511710"/>
              <a:gd name="connsiteY10" fmla="*/ 2371411 h 2834719"/>
              <a:gd name="connsiteX11" fmla="*/ 130629 w 4511710"/>
              <a:gd name="connsiteY11" fmla="*/ 2431701 h 2834719"/>
              <a:gd name="connsiteX12" fmla="*/ 190919 w 4511710"/>
              <a:gd name="connsiteY12" fmla="*/ 2471894 h 2834719"/>
              <a:gd name="connsiteX13" fmla="*/ 231112 w 4511710"/>
              <a:gd name="connsiteY13" fmla="*/ 2481943 h 2834719"/>
              <a:gd name="connsiteX14" fmla="*/ 261258 w 4511710"/>
              <a:gd name="connsiteY14" fmla="*/ 2502039 h 2834719"/>
              <a:gd name="connsiteX15" fmla="*/ 291403 w 4511710"/>
              <a:gd name="connsiteY15" fmla="*/ 2532184 h 2834719"/>
              <a:gd name="connsiteX16" fmla="*/ 321548 w 4511710"/>
              <a:gd name="connsiteY16" fmla="*/ 2542233 h 2834719"/>
              <a:gd name="connsiteX17" fmla="*/ 361741 w 4511710"/>
              <a:gd name="connsiteY17" fmla="*/ 2562329 h 2834719"/>
              <a:gd name="connsiteX18" fmla="*/ 432080 w 4511710"/>
              <a:gd name="connsiteY18" fmla="*/ 2582426 h 2834719"/>
              <a:gd name="connsiteX19" fmla="*/ 452176 w 4511710"/>
              <a:gd name="connsiteY19" fmla="*/ 2612571 h 2834719"/>
              <a:gd name="connsiteX20" fmla="*/ 502418 w 4511710"/>
              <a:gd name="connsiteY20" fmla="*/ 2622620 h 2834719"/>
              <a:gd name="connsiteX21" fmla="*/ 532563 w 4511710"/>
              <a:gd name="connsiteY21" fmla="*/ 2632668 h 2834719"/>
              <a:gd name="connsiteX22" fmla="*/ 633047 w 4511710"/>
              <a:gd name="connsiteY22" fmla="*/ 2662813 h 2834719"/>
              <a:gd name="connsiteX23" fmla="*/ 683288 w 4511710"/>
              <a:gd name="connsiteY23" fmla="*/ 2692958 h 2834719"/>
              <a:gd name="connsiteX24" fmla="*/ 793820 w 4511710"/>
              <a:gd name="connsiteY24" fmla="*/ 2703006 h 2834719"/>
              <a:gd name="connsiteX25" fmla="*/ 904352 w 4511710"/>
              <a:gd name="connsiteY25" fmla="*/ 2723103 h 2834719"/>
              <a:gd name="connsiteX26" fmla="*/ 1306286 w 4511710"/>
              <a:gd name="connsiteY26" fmla="*/ 2743200 h 2834719"/>
              <a:gd name="connsiteX27" fmla="*/ 1517301 w 4511710"/>
              <a:gd name="connsiteY27" fmla="*/ 2753248 h 2834719"/>
              <a:gd name="connsiteX28" fmla="*/ 1708220 w 4511710"/>
              <a:gd name="connsiteY28" fmla="*/ 2773345 h 2834719"/>
              <a:gd name="connsiteX29" fmla="*/ 1778559 w 4511710"/>
              <a:gd name="connsiteY29" fmla="*/ 2783393 h 2834719"/>
              <a:gd name="connsiteX30" fmla="*/ 1808704 w 4511710"/>
              <a:gd name="connsiteY30" fmla="*/ 2793442 h 2834719"/>
              <a:gd name="connsiteX31" fmla="*/ 1939332 w 4511710"/>
              <a:gd name="connsiteY31" fmla="*/ 2813538 h 2834719"/>
              <a:gd name="connsiteX32" fmla="*/ 1969477 w 4511710"/>
              <a:gd name="connsiteY32" fmla="*/ 2823587 h 2834719"/>
              <a:gd name="connsiteX33" fmla="*/ 2552282 w 4511710"/>
              <a:gd name="connsiteY33" fmla="*/ 2823587 h 2834719"/>
              <a:gd name="connsiteX34" fmla="*/ 2592475 w 4511710"/>
              <a:gd name="connsiteY34" fmla="*/ 2813538 h 2834719"/>
              <a:gd name="connsiteX35" fmla="*/ 2652765 w 4511710"/>
              <a:gd name="connsiteY35" fmla="*/ 2793442 h 2834719"/>
              <a:gd name="connsiteX36" fmla="*/ 2692959 w 4511710"/>
              <a:gd name="connsiteY36" fmla="*/ 2692958 h 2834719"/>
              <a:gd name="connsiteX37" fmla="*/ 2703007 w 4511710"/>
              <a:gd name="connsiteY37" fmla="*/ 2662813 h 2834719"/>
              <a:gd name="connsiteX38" fmla="*/ 2743200 w 4511710"/>
              <a:gd name="connsiteY38" fmla="*/ 2592475 h 2834719"/>
              <a:gd name="connsiteX39" fmla="*/ 2783394 w 4511710"/>
              <a:gd name="connsiteY39" fmla="*/ 2431701 h 2834719"/>
              <a:gd name="connsiteX40" fmla="*/ 2793442 w 4511710"/>
              <a:gd name="connsiteY40" fmla="*/ 2341266 h 2834719"/>
              <a:gd name="connsiteX41" fmla="*/ 2813539 w 4511710"/>
              <a:gd name="connsiteY41" fmla="*/ 2039815 h 2834719"/>
              <a:gd name="connsiteX42" fmla="*/ 2823587 w 4511710"/>
              <a:gd name="connsiteY42" fmla="*/ 1547446 h 2834719"/>
              <a:gd name="connsiteX43" fmla="*/ 2833636 w 4511710"/>
              <a:gd name="connsiteY43" fmla="*/ 904351 h 2834719"/>
              <a:gd name="connsiteX44" fmla="*/ 2853732 w 4511710"/>
              <a:gd name="connsiteY44" fmla="*/ 311499 h 2834719"/>
              <a:gd name="connsiteX45" fmla="*/ 2883877 w 4511710"/>
              <a:gd name="connsiteY45" fmla="*/ 190918 h 2834719"/>
              <a:gd name="connsiteX46" fmla="*/ 2914022 w 4511710"/>
              <a:gd name="connsiteY46" fmla="*/ 160773 h 2834719"/>
              <a:gd name="connsiteX47" fmla="*/ 2954216 w 4511710"/>
              <a:gd name="connsiteY47" fmla="*/ 170822 h 2834719"/>
              <a:gd name="connsiteX48" fmla="*/ 2984361 w 4511710"/>
              <a:gd name="connsiteY48" fmla="*/ 190918 h 2834719"/>
              <a:gd name="connsiteX49" fmla="*/ 3014506 w 4511710"/>
              <a:gd name="connsiteY49" fmla="*/ 200967 h 2834719"/>
              <a:gd name="connsiteX50" fmla="*/ 3084844 w 4511710"/>
              <a:gd name="connsiteY50" fmla="*/ 231112 h 2834719"/>
              <a:gd name="connsiteX51" fmla="*/ 3145134 w 4511710"/>
              <a:gd name="connsiteY51" fmla="*/ 271305 h 2834719"/>
              <a:gd name="connsiteX52" fmla="*/ 3235570 w 4511710"/>
              <a:gd name="connsiteY52" fmla="*/ 341644 h 2834719"/>
              <a:gd name="connsiteX53" fmla="*/ 3265715 w 4511710"/>
              <a:gd name="connsiteY53" fmla="*/ 351692 h 2834719"/>
              <a:gd name="connsiteX54" fmla="*/ 3366198 w 4511710"/>
              <a:gd name="connsiteY54" fmla="*/ 411982 h 2834719"/>
              <a:gd name="connsiteX55" fmla="*/ 3386295 w 4511710"/>
              <a:gd name="connsiteY55" fmla="*/ 442127 h 2834719"/>
              <a:gd name="connsiteX56" fmla="*/ 3416440 w 4511710"/>
              <a:gd name="connsiteY56" fmla="*/ 462224 h 2834719"/>
              <a:gd name="connsiteX57" fmla="*/ 3426488 w 4511710"/>
              <a:gd name="connsiteY57" fmla="*/ 492369 h 2834719"/>
              <a:gd name="connsiteX58" fmla="*/ 3466682 w 4511710"/>
              <a:gd name="connsiteY58" fmla="*/ 512466 h 2834719"/>
              <a:gd name="connsiteX59" fmla="*/ 3496827 w 4511710"/>
              <a:gd name="connsiteY59" fmla="*/ 542611 h 2834719"/>
              <a:gd name="connsiteX60" fmla="*/ 3537020 w 4511710"/>
              <a:gd name="connsiteY60" fmla="*/ 572756 h 2834719"/>
              <a:gd name="connsiteX61" fmla="*/ 3597310 w 4511710"/>
              <a:gd name="connsiteY61" fmla="*/ 622998 h 2834719"/>
              <a:gd name="connsiteX62" fmla="*/ 3657600 w 4511710"/>
              <a:gd name="connsiteY62" fmla="*/ 683288 h 2834719"/>
              <a:gd name="connsiteX63" fmla="*/ 3687745 w 4511710"/>
              <a:gd name="connsiteY63" fmla="*/ 733529 h 2834719"/>
              <a:gd name="connsiteX64" fmla="*/ 3717891 w 4511710"/>
              <a:gd name="connsiteY64" fmla="*/ 743578 h 2834719"/>
              <a:gd name="connsiteX65" fmla="*/ 3788229 w 4511710"/>
              <a:gd name="connsiteY65" fmla="*/ 813916 h 2834719"/>
              <a:gd name="connsiteX66" fmla="*/ 3818374 w 4511710"/>
              <a:gd name="connsiteY66" fmla="*/ 844061 h 2834719"/>
              <a:gd name="connsiteX67" fmla="*/ 3918858 w 4511710"/>
              <a:gd name="connsiteY67" fmla="*/ 934496 h 2834719"/>
              <a:gd name="connsiteX68" fmla="*/ 3949003 w 4511710"/>
              <a:gd name="connsiteY68" fmla="*/ 964642 h 2834719"/>
              <a:gd name="connsiteX69" fmla="*/ 3999244 w 4511710"/>
              <a:gd name="connsiteY69" fmla="*/ 1024932 h 2834719"/>
              <a:gd name="connsiteX70" fmla="*/ 4029389 w 4511710"/>
              <a:gd name="connsiteY70" fmla="*/ 1034980 h 2834719"/>
              <a:gd name="connsiteX71" fmla="*/ 4079631 w 4511710"/>
              <a:gd name="connsiteY71" fmla="*/ 1125415 h 2834719"/>
              <a:gd name="connsiteX72" fmla="*/ 4109776 w 4511710"/>
              <a:gd name="connsiteY72" fmla="*/ 1135464 h 2834719"/>
              <a:gd name="connsiteX73" fmla="*/ 4149970 w 4511710"/>
              <a:gd name="connsiteY73" fmla="*/ 1175657 h 2834719"/>
              <a:gd name="connsiteX74" fmla="*/ 4190163 w 4511710"/>
              <a:gd name="connsiteY74" fmla="*/ 1245995 h 2834719"/>
              <a:gd name="connsiteX75" fmla="*/ 4220308 w 4511710"/>
              <a:gd name="connsiteY75" fmla="*/ 1266092 h 2834719"/>
              <a:gd name="connsiteX76" fmla="*/ 4240405 w 4511710"/>
              <a:gd name="connsiteY76" fmla="*/ 1306286 h 2834719"/>
              <a:gd name="connsiteX77" fmla="*/ 4250453 w 4511710"/>
              <a:gd name="connsiteY77" fmla="*/ 1336431 h 2834719"/>
              <a:gd name="connsiteX78" fmla="*/ 4310743 w 4511710"/>
              <a:gd name="connsiteY78" fmla="*/ 1396721 h 2834719"/>
              <a:gd name="connsiteX79" fmla="*/ 4340888 w 4511710"/>
              <a:gd name="connsiteY79" fmla="*/ 1426866 h 2834719"/>
              <a:gd name="connsiteX80" fmla="*/ 4350937 w 4511710"/>
              <a:gd name="connsiteY80" fmla="*/ 1457011 h 2834719"/>
              <a:gd name="connsiteX81" fmla="*/ 4401178 w 4511710"/>
              <a:gd name="connsiteY81" fmla="*/ 1517301 h 2834719"/>
              <a:gd name="connsiteX82" fmla="*/ 4421275 w 4511710"/>
              <a:gd name="connsiteY82" fmla="*/ 1547446 h 2834719"/>
              <a:gd name="connsiteX83" fmla="*/ 4431323 w 4511710"/>
              <a:gd name="connsiteY83" fmla="*/ 1577591 h 2834719"/>
              <a:gd name="connsiteX84" fmla="*/ 4461469 w 4511710"/>
              <a:gd name="connsiteY84" fmla="*/ 1597688 h 2834719"/>
              <a:gd name="connsiteX85" fmla="*/ 4511710 w 4511710"/>
              <a:gd name="connsiteY85" fmla="*/ 1647929 h 283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511710" h="2834719">
                <a:moveTo>
                  <a:pt x="100484" y="0"/>
                </a:moveTo>
                <a:cubicBezTo>
                  <a:pt x="107183" y="26796"/>
                  <a:pt x="120029" y="52772"/>
                  <a:pt x="120581" y="80387"/>
                </a:cubicBezTo>
                <a:cubicBezTo>
                  <a:pt x="123395" y="221075"/>
                  <a:pt x="115940" y="361804"/>
                  <a:pt x="110532" y="502417"/>
                </a:cubicBezTo>
                <a:cubicBezTo>
                  <a:pt x="107562" y="579628"/>
                  <a:pt x="100507" y="596053"/>
                  <a:pt x="90436" y="663191"/>
                </a:cubicBezTo>
                <a:cubicBezTo>
                  <a:pt x="83409" y="710035"/>
                  <a:pt x="77038" y="756976"/>
                  <a:pt x="70339" y="803868"/>
                </a:cubicBezTo>
                <a:cubicBezTo>
                  <a:pt x="55840" y="905363"/>
                  <a:pt x="57607" y="891435"/>
                  <a:pt x="40194" y="1024932"/>
                </a:cubicBezTo>
                <a:cubicBezTo>
                  <a:pt x="36701" y="1051709"/>
                  <a:pt x="30145" y="1105318"/>
                  <a:pt x="30145" y="1105318"/>
                </a:cubicBezTo>
                <a:cubicBezTo>
                  <a:pt x="23446" y="1252694"/>
                  <a:pt x="17066" y="1400085"/>
                  <a:pt x="10049" y="1547446"/>
                </a:cubicBezTo>
                <a:cubicBezTo>
                  <a:pt x="7018" y="1611102"/>
                  <a:pt x="0" y="1738365"/>
                  <a:pt x="0" y="1738365"/>
                </a:cubicBezTo>
                <a:cubicBezTo>
                  <a:pt x="3350" y="1929284"/>
                  <a:pt x="967" y="2120389"/>
                  <a:pt x="10049" y="2311121"/>
                </a:cubicBezTo>
                <a:cubicBezTo>
                  <a:pt x="11057" y="2332281"/>
                  <a:pt x="11198" y="2361938"/>
                  <a:pt x="30145" y="2371411"/>
                </a:cubicBezTo>
                <a:cubicBezTo>
                  <a:pt x="91943" y="2402308"/>
                  <a:pt x="57876" y="2383198"/>
                  <a:pt x="130629" y="2431701"/>
                </a:cubicBezTo>
                <a:cubicBezTo>
                  <a:pt x="130631" y="2431703"/>
                  <a:pt x="190916" y="2471893"/>
                  <a:pt x="190919" y="2471894"/>
                </a:cubicBezTo>
                <a:lnTo>
                  <a:pt x="231112" y="2481943"/>
                </a:lnTo>
                <a:cubicBezTo>
                  <a:pt x="241161" y="2488642"/>
                  <a:pt x="251980" y="2494308"/>
                  <a:pt x="261258" y="2502039"/>
                </a:cubicBezTo>
                <a:cubicBezTo>
                  <a:pt x="272175" y="2511136"/>
                  <a:pt x="279579" y="2524301"/>
                  <a:pt x="291403" y="2532184"/>
                </a:cubicBezTo>
                <a:cubicBezTo>
                  <a:pt x="300216" y="2538059"/>
                  <a:pt x="311812" y="2538061"/>
                  <a:pt x="321548" y="2542233"/>
                </a:cubicBezTo>
                <a:cubicBezTo>
                  <a:pt x="335316" y="2548134"/>
                  <a:pt x="347973" y="2556428"/>
                  <a:pt x="361741" y="2562329"/>
                </a:cubicBezTo>
                <a:cubicBezTo>
                  <a:pt x="381929" y="2570981"/>
                  <a:pt x="411675" y="2577325"/>
                  <a:pt x="432080" y="2582426"/>
                </a:cubicBezTo>
                <a:cubicBezTo>
                  <a:pt x="438779" y="2592474"/>
                  <a:pt x="441691" y="2606579"/>
                  <a:pt x="452176" y="2612571"/>
                </a:cubicBezTo>
                <a:cubicBezTo>
                  <a:pt x="467005" y="2621045"/>
                  <a:pt x="485849" y="2618478"/>
                  <a:pt x="502418" y="2622620"/>
                </a:cubicBezTo>
                <a:cubicBezTo>
                  <a:pt x="512694" y="2625189"/>
                  <a:pt x="522515" y="2629319"/>
                  <a:pt x="532563" y="2632668"/>
                </a:cubicBezTo>
                <a:cubicBezTo>
                  <a:pt x="606392" y="2681888"/>
                  <a:pt x="503729" y="2619707"/>
                  <a:pt x="633047" y="2662813"/>
                </a:cubicBezTo>
                <a:cubicBezTo>
                  <a:pt x="651575" y="2668989"/>
                  <a:pt x="664341" y="2688221"/>
                  <a:pt x="683288" y="2692958"/>
                </a:cubicBezTo>
                <a:cubicBezTo>
                  <a:pt x="719179" y="2701931"/>
                  <a:pt x="756976" y="2699657"/>
                  <a:pt x="793820" y="2703006"/>
                </a:cubicBezTo>
                <a:cubicBezTo>
                  <a:pt x="830664" y="2709705"/>
                  <a:pt x="867247" y="2718043"/>
                  <a:pt x="904352" y="2723103"/>
                </a:cubicBezTo>
                <a:cubicBezTo>
                  <a:pt x="1021029" y="2739013"/>
                  <a:pt x="1216049" y="2739590"/>
                  <a:pt x="1306286" y="2743200"/>
                </a:cubicBezTo>
                <a:lnTo>
                  <a:pt x="1517301" y="2753248"/>
                </a:lnTo>
                <a:lnTo>
                  <a:pt x="1708220" y="2773345"/>
                </a:lnTo>
                <a:cubicBezTo>
                  <a:pt x="1731748" y="2776060"/>
                  <a:pt x="1755335" y="2778748"/>
                  <a:pt x="1778559" y="2783393"/>
                </a:cubicBezTo>
                <a:cubicBezTo>
                  <a:pt x="1788945" y="2785470"/>
                  <a:pt x="1798293" y="2791490"/>
                  <a:pt x="1808704" y="2793442"/>
                </a:cubicBezTo>
                <a:cubicBezTo>
                  <a:pt x="1852004" y="2801561"/>
                  <a:pt x="1895789" y="2806839"/>
                  <a:pt x="1939332" y="2813538"/>
                </a:cubicBezTo>
                <a:cubicBezTo>
                  <a:pt x="1949380" y="2816888"/>
                  <a:pt x="1958958" y="2822349"/>
                  <a:pt x="1969477" y="2823587"/>
                </a:cubicBezTo>
                <a:cubicBezTo>
                  <a:pt x="2162454" y="2846291"/>
                  <a:pt x="2360227" y="2827952"/>
                  <a:pt x="2552282" y="2823587"/>
                </a:cubicBezTo>
                <a:cubicBezTo>
                  <a:pt x="2565680" y="2820237"/>
                  <a:pt x="2579247" y="2817506"/>
                  <a:pt x="2592475" y="2813538"/>
                </a:cubicBezTo>
                <a:cubicBezTo>
                  <a:pt x="2612765" y="2807451"/>
                  <a:pt x="2652765" y="2793442"/>
                  <a:pt x="2652765" y="2793442"/>
                </a:cubicBezTo>
                <a:cubicBezTo>
                  <a:pt x="2698511" y="2656203"/>
                  <a:pt x="2648601" y="2796459"/>
                  <a:pt x="2692959" y="2692958"/>
                </a:cubicBezTo>
                <a:cubicBezTo>
                  <a:pt x="2697131" y="2683223"/>
                  <a:pt x="2698835" y="2672548"/>
                  <a:pt x="2703007" y="2662813"/>
                </a:cubicBezTo>
                <a:cubicBezTo>
                  <a:pt x="2718304" y="2627121"/>
                  <a:pt x="2723020" y="2622747"/>
                  <a:pt x="2743200" y="2592475"/>
                </a:cubicBezTo>
                <a:cubicBezTo>
                  <a:pt x="2772589" y="2357375"/>
                  <a:pt x="2727033" y="2671237"/>
                  <a:pt x="2783394" y="2431701"/>
                </a:cubicBezTo>
                <a:cubicBezTo>
                  <a:pt x="2790341" y="2402177"/>
                  <a:pt x="2791116" y="2371507"/>
                  <a:pt x="2793442" y="2341266"/>
                </a:cubicBezTo>
                <a:cubicBezTo>
                  <a:pt x="2801166" y="2240856"/>
                  <a:pt x="2806840" y="2140299"/>
                  <a:pt x="2813539" y="2039815"/>
                </a:cubicBezTo>
                <a:cubicBezTo>
                  <a:pt x="2816888" y="1875692"/>
                  <a:pt x="2820682" y="1711577"/>
                  <a:pt x="2823587" y="1547446"/>
                </a:cubicBezTo>
                <a:cubicBezTo>
                  <a:pt x="2827381" y="1333088"/>
                  <a:pt x="2828409" y="1118678"/>
                  <a:pt x="2833636" y="904351"/>
                </a:cubicBezTo>
                <a:cubicBezTo>
                  <a:pt x="2838457" y="706679"/>
                  <a:pt x="2844616" y="509020"/>
                  <a:pt x="2853732" y="311499"/>
                </a:cubicBezTo>
                <a:cubicBezTo>
                  <a:pt x="2854535" y="294093"/>
                  <a:pt x="2870573" y="204222"/>
                  <a:pt x="2883877" y="190918"/>
                </a:cubicBezTo>
                <a:lnTo>
                  <a:pt x="2914022" y="160773"/>
                </a:lnTo>
                <a:cubicBezTo>
                  <a:pt x="2927420" y="164123"/>
                  <a:pt x="2941522" y="165382"/>
                  <a:pt x="2954216" y="170822"/>
                </a:cubicBezTo>
                <a:cubicBezTo>
                  <a:pt x="2965316" y="175579"/>
                  <a:pt x="2973559" y="185517"/>
                  <a:pt x="2984361" y="190918"/>
                </a:cubicBezTo>
                <a:cubicBezTo>
                  <a:pt x="2993835" y="195655"/>
                  <a:pt x="3005032" y="196230"/>
                  <a:pt x="3014506" y="200967"/>
                </a:cubicBezTo>
                <a:cubicBezTo>
                  <a:pt x="3083895" y="235663"/>
                  <a:pt x="3001198" y="210201"/>
                  <a:pt x="3084844" y="231112"/>
                </a:cubicBezTo>
                <a:cubicBezTo>
                  <a:pt x="3181011" y="327279"/>
                  <a:pt x="3057881" y="213136"/>
                  <a:pt x="3145134" y="271305"/>
                </a:cubicBezTo>
                <a:cubicBezTo>
                  <a:pt x="3176910" y="292489"/>
                  <a:pt x="3205425" y="318198"/>
                  <a:pt x="3235570" y="341644"/>
                </a:cubicBezTo>
                <a:cubicBezTo>
                  <a:pt x="3243931" y="348147"/>
                  <a:pt x="3256389" y="346670"/>
                  <a:pt x="3265715" y="351692"/>
                </a:cubicBezTo>
                <a:cubicBezTo>
                  <a:pt x="3300107" y="370211"/>
                  <a:pt x="3366198" y="411982"/>
                  <a:pt x="3366198" y="411982"/>
                </a:cubicBezTo>
                <a:cubicBezTo>
                  <a:pt x="3372897" y="422030"/>
                  <a:pt x="3377756" y="433588"/>
                  <a:pt x="3386295" y="442127"/>
                </a:cubicBezTo>
                <a:cubicBezTo>
                  <a:pt x="3394834" y="450666"/>
                  <a:pt x="3408896" y="452794"/>
                  <a:pt x="3416440" y="462224"/>
                </a:cubicBezTo>
                <a:cubicBezTo>
                  <a:pt x="3423057" y="470495"/>
                  <a:pt x="3418998" y="484879"/>
                  <a:pt x="3426488" y="492369"/>
                </a:cubicBezTo>
                <a:cubicBezTo>
                  <a:pt x="3437080" y="502961"/>
                  <a:pt x="3454493" y="503759"/>
                  <a:pt x="3466682" y="512466"/>
                </a:cubicBezTo>
                <a:cubicBezTo>
                  <a:pt x="3478246" y="520726"/>
                  <a:pt x="3486038" y="533363"/>
                  <a:pt x="3496827" y="542611"/>
                </a:cubicBezTo>
                <a:cubicBezTo>
                  <a:pt x="3509542" y="553510"/>
                  <a:pt x="3525178" y="560914"/>
                  <a:pt x="3537020" y="572756"/>
                </a:cubicBezTo>
                <a:cubicBezTo>
                  <a:pt x="3591770" y="627506"/>
                  <a:pt x="3539735" y="603805"/>
                  <a:pt x="3597310" y="622998"/>
                </a:cubicBezTo>
                <a:cubicBezTo>
                  <a:pt x="3617407" y="643095"/>
                  <a:pt x="3642977" y="658917"/>
                  <a:pt x="3657600" y="683288"/>
                </a:cubicBezTo>
                <a:cubicBezTo>
                  <a:pt x="3667648" y="700035"/>
                  <a:pt x="3673935" y="719719"/>
                  <a:pt x="3687745" y="733529"/>
                </a:cubicBezTo>
                <a:cubicBezTo>
                  <a:pt x="3695235" y="741019"/>
                  <a:pt x="3707842" y="740228"/>
                  <a:pt x="3717891" y="743578"/>
                </a:cubicBezTo>
                <a:lnTo>
                  <a:pt x="3788229" y="813916"/>
                </a:lnTo>
                <a:cubicBezTo>
                  <a:pt x="3798277" y="823964"/>
                  <a:pt x="3806550" y="836178"/>
                  <a:pt x="3818374" y="844061"/>
                </a:cubicBezTo>
                <a:cubicBezTo>
                  <a:pt x="3876107" y="882550"/>
                  <a:pt x="3839983" y="855621"/>
                  <a:pt x="3918858" y="934496"/>
                </a:cubicBezTo>
                <a:cubicBezTo>
                  <a:pt x="3928907" y="944545"/>
                  <a:pt x="3941120" y="952818"/>
                  <a:pt x="3949003" y="964642"/>
                </a:cubicBezTo>
                <a:cubicBezTo>
                  <a:pt x="3963832" y="986886"/>
                  <a:pt x="3976033" y="1009458"/>
                  <a:pt x="3999244" y="1024932"/>
                </a:cubicBezTo>
                <a:cubicBezTo>
                  <a:pt x="4008057" y="1030807"/>
                  <a:pt x="4019341" y="1031631"/>
                  <a:pt x="4029389" y="1034980"/>
                </a:cubicBezTo>
                <a:cubicBezTo>
                  <a:pt x="4038237" y="1061523"/>
                  <a:pt x="4053719" y="1116777"/>
                  <a:pt x="4079631" y="1125415"/>
                </a:cubicBezTo>
                <a:lnTo>
                  <a:pt x="4109776" y="1135464"/>
                </a:lnTo>
                <a:cubicBezTo>
                  <a:pt x="4131702" y="1201237"/>
                  <a:pt x="4101250" y="1136681"/>
                  <a:pt x="4149970" y="1175657"/>
                </a:cubicBezTo>
                <a:cubicBezTo>
                  <a:pt x="4169775" y="1191501"/>
                  <a:pt x="4175332" y="1228198"/>
                  <a:pt x="4190163" y="1245995"/>
                </a:cubicBezTo>
                <a:cubicBezTo>
                  <a:pt x="4197894" y="1255273"/>
                  <a:pt x="4210260" y="1259393"/>
                  <a:pt x="4220308" y="1266092"/>
                </a:cubicBezTo>
                <a:cubicBezTo>
                  <a:pt x="4227007" y="1279490"/>
                  <a:pt x="4234504" y="1292518"/>
                  <a:pt x="4240405" y="1306286"/>
                </a:cubicBezTo>
                <a:cubicBezTo>
                  <a:pt x="4244577" y="1316021"/>
                  <a:pt x="4243950" y="1328070"/>
                  <a:pt x="4250453" y="1336431"/>
                </a:cubicBezTo>
                <a:cubicBezTo>
                  <a:pt x="4267902" y="1358865"/>
                  <a:pt x="4290646" y="1376624"/>
                  <a:pt x="4310743" y="1396721"/>
                </a:cubicBezTo>
                <a:lnTo>
                  <a:pt x="4340888" y="1426866"/>
                </a:lnTo>
                <a:cubicBezTo>
                  <a:pt x="4344238" y="1436914"/>
                  <a:pt x="4346200" y="1447537"/>
                  <a:pt x="4350937" y="1457011"/>
                </a:cubicBezTo>
                <a:cubicBezTo>
                  <a:pt x="4369649" y="1494435"/>
                  <a:pt x="4373397" y="1483964"/>
                  <a:pt x="4401178" y="1517301"/>
                </a:cubicBezTo>
                <a:cubicBezTo>
                  <a:pt x="4408909" y="1526579"/>
                  <a:pt x="4414576" y="1537398"/>
                  <a:pt x="4421275" y="1547446"/>
                </a:cubicBezTo>
                <a:cubicBezTo>
                  <a:pt x="4424624" y="1557494"/>
                  <a:pt x="4424706" y="1569320"/>
                  <a:pt x="4431323" y="1577591"/>
                </a:cubicBezTo>
                <a:cubicBezTo>
                  <a:pt x="4438867" y="1587021"/>
                  <a:pt x="4451642" y="1590668"/>
                  <a:pt x="4461469" y="1597688"/>
                </a:cubicBezTo>
                <a:cubicBezTo>
                  <a:pt x="4506370" y="1629760"/>
                  <a:pt x="4494746" y="1614002"/>
                  <a:pt x="4511710" y="1647929"/>
                </a:cubicBezTo>
              </a:path>
            </a:pathLst>
          </a:custGeom>
          <a:noFill/>
          <a:ln w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BFCCD33-0593-4A52-8089-FE4A9CBF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DC7F-B2CA-4C5D-8F99-C2368431FF0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03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4ED62C5D-269D-4546-9797-36CD752B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例題練習</a:t>
            </a:r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5C68455D-0C77-4942-A7CE-83451A77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DC7F-B2CA-4C5D-8F99-C2368431FF0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187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C6EFA1-6C49-4097-A798-E71C7059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題目列表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230B71-E06B-4C97-8B68-BF4234D939B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zh-TW" altLang="en-US" sz="4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裸最短路徑</a:t>
            </a:r>
            <a:endParaRPr lang="en-US" altLang="zh-TW" sz="4000" dirty="0"/>
          </a:p>
          <a:p>
            <a:r>
              <a:rPr lang="en-US" altLang="zh-TW" sz="4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d243: </a:t>
            </a:r>
            <a:r>
              <a:rPr lang="zh-TW" altLang="en-US" sz="4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圖論專家</a:t>
            </a:r>
            <a:endParaRPr lang="en-US" altLang="zh-TW" sz="4000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D8552B-C0DE-4E8D-9E0A-FE575D8A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DC7F-B2CA-4C5D-8F99-C2368431FF0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700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1F0C309-B57D-4B03-A46E-7A559653AE9B}"/>
              </a:ext>
            </a:extLst>
          </p:cNvPr>
          <p:cNvSpPr/>
          <p:nvPr/>
        </p:nvSpPr>
        <p:spPr>
          <a:xfrm>
            <a:off x="4105275" y="2235200"/>
            <a:ext cx="4208585" cy="238759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FC9558B-69DB-48CA-A0C4-0719939D1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5688" y="2926754"/>
            <a:ext cx="4178172" cy="1004489"/>
          </a:xfrm>
        </p:spPr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42D0C2CB-8257-4857-8FA3-B4921160E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B02AC1-4662-46BB-B558-55F09548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DC7F-B2CA-4C5D-8F99-C2368431FF00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06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前提概要</a:t>
            </a:r>
          </a:p>
        </p:txBody>
      </p:sp>
      <p:sp>
        <p:nvSpPr>
          <p:cNvPr id="7" name="橢圓 6"/>
          <p:cNvSpPr/>
          <p:nvPr/>
        </p:nvSpPr>
        <p:spPr>
          <a:xfrm>
            <a:off x="4302685" y="1521691"/>
            <a:ext cx="529390" cy="5488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4618471" y="1846780"/>
            <a:ext cx="281665" cy="292014"/>
          </a:xfrm>
          <a:prstGeom prst="ellipse">
            <a:avLst/>
          </a:prstGeom>
          <a:solidFill>
            <a:srgbClr val="FFC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4302685" y="2779560"/>
            <a:ext cx="529390" cy="5488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4618471" y="3104649"/>
            <a:ext cx="281665" cy="292014"/>
          </a:xfrm>
          <a:prstGeom prst="ellipse">
            <a:avLst/>
          </a:prstGeom>
          <a:solidFill>
            <a:srgbClr val="FFC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5">
            <a:extLst>
              <a:ext uri="{FF2B5EF4-FFF2-40B4-BE49-F238E27FC236}">
                <a16:creationId xmlns:a16="http://schemas.microsoft.com/office/drawing/2014/main" id="{A35438BA-7506-439A-8BF0-CE6757E369D8}"/>
              </a:ext>
            </a:extLst>
          </p:cNvPr>
          <p:cNvSpPr txBox="1">
            <a:spLocks/>
          </p:cNvSpPr>
          <p:nvPr/>
        </p:nvSpPr>
        <p:spPr>
          <a:xfrm>
            <a:off x="4968198" y="2754034"/>
            <a:ext cx="5105184" cy="5875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 err="1"/>
              <a:t>Dijksta</a:t>
            </a:r>
            <a:r>
              <a:rPr lang="zh-TW" altLang="en-US" dirty="0"/>
              <a:t>演算法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2DF5273-0328-4ACC-9D06-A9E9BD1332FE}"/>
              </a:ext>
            </a:extLst>
          </p:cNvPr>
          <p:cNvSpPr/>
          <p:nvPr/>
        </p:nvSpPr>
        <p:spPr>
          <a:xfrm>
            <a:off x="4302685" y="4003703"/>
            <a:ext cx="529390" cy="548841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2A77D50E-1575-4DA4-A60E-D82FF63F2835}"/>
              </a:ext>
            </a:extLst>
          </p:cNvPr>
          <p:cNvSpPr/>
          <p:nvPr/>
        </p:nvSpPr>
        <p:spPr>
          <a:xfrm>
            <a:off x="4618471" y="4328792"/>
            <a:ext cx="281665" cy="292014"/>
          </a:xfrm>
          <a:prstGeom prst="ellipse">
            <a:avLst/>
          </a:prstGeom>
          <a:solidFill>
            <a:srgbClr val="FFC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標題 5">
            <a:extLst>
              <a:ext uri="{FF2B5EF4-FFF2-40B4-BE49-F238E27FC236}">
                <a16:creationId xmlns:a16="http://schemas.microsoft.com/office/drawing/2014/main" id="{8B636DE7-7160-4881-8373-1335D4E47663}"/>
              </a:ext>
            </a:extLst>
          </p:cNvPr>
          <p:cNvSpPr txBox="1">
            <a:spLocks/>
          </p:cNvSpPr>
          <p:nvPr/>
        </p:nvSpPr>
        <p:spPr>
          <a:xfrm>
            <a:off x="4968198" y="3978177"/>
            <a:ext cx="5105184" cy="5875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例題練習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CABA8AD-063A-47FE-A4E4-3D545FE1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DC7F-B2CA-4C5D-8F99-C2368431FF0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82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4C87938-7893-4924-A0B4-FF1BE093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前提概要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6A7BD1-7B96-4443-9CE9-F22306C2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DC7F-B2CA-4C5D-8F99-C2368431FF0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75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>
            <a:extLst>
              <a:ext uri="{FF2B5EF4-FFF2-40B4-BE49-F238E27FC236}">
                <a16:creationId xmlns:a16="http://schemas.microsoft.com/office/drawing/2014/main" id="{17B6003B-2CD8-40D2-8DE3-3EF63C3CD9B8}"/>
              </a:ext>
            </a:extLst>
          </p:cNvPr>
          <p:cNvSpPr/>
          <p:nvPr/>
        </p:nvSpPr>
        <p:spPr>
          <a:xfrm>
            <a:off x="6689456" y="2541700"/>
            <a:ext cx="734336" cy="734336"/>
          </a:xfrm>
          <a:prstGeom prst="ellipse">
            <a:avLst/>
          </a:prstGeom>
          <a:solidFill>
            <a:srgbClr val="EA5F00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1112A31-164C-46B7-8E66-9EFCC03D04A5}"/>
              </a:ext>
            </a:extLst>
          </p:cNvPr>
          <p:cNvSpPr/>
          <p:nvPr/>
        </p:nvSpPr>
        <p:spPr>
          <a:xfrm>
            <a:off x="9193171" y="2541700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DFA7548B-7F87-47D1-AE4F-5FAD71B3BDB9}"/>
              </a:ext>
            </a:extLst>
          </p:cNvPr>
          <p:cNvSpPr/>
          <p:nvPr/>
        </p:nvSpPr>
        <p:spPr>
          <a:xfrm>
            <a:off x="6689456" y="5286575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7341A74-8F21-4938-B936-6E6963960A07}"/>
              </a:ext>
            </a:extLst>
          </p:cNvPr>
          <p:cNvSpPr/>
          <p:nvPr/>
        </p:nvSpPr>
        <p:spPr>
          <a:xfrm>
            <a:off x="9193171" y="5286575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29846FDA-6976-4DCC-9984-8E4EDA12D9D7}"/>
              </a:ext>
            </a:extLst>
          </p:cNvPr>
          <p:cNvSpPr/>
          <p:nvPr/>
        </p:nvSpPr>
        <p:spPr>
          <a:xfrm>
            <a:off x="11294951" y="4221930"/>
            <a:ext cx="734336" cy="734336"/>
          </a:xfrm>
          <a:prstGeom prst="ellipse">
            <a:avLst/>
          </a:prstGeom>
          <a:solidFill>
            <a:srgbClr val="E65D00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8884CB2-EBDE-4AE6-9E16-69421E9C1337}"/>
              </a:ext>
            </a:extLst>
          </p:cNvPr>
          <p:cNvCxnSpPr/>
          <p:nvPr/>
        </p:nvCxnSpPr>
        <p:spPr>
          <a:xfrm>
            <a:off x="7056624" y="3380784"/>
            <a:ext cx="0" cy="1818751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2942A57-BF06-4899-9C84-68C06D358E73}"/>
              </a:ext>
            </a:extLst>
          </p:cNvPr>
          <p:cNvCxnSpPr>
            <a:cxnSpLocks/>
          </p:cNvCxnSpPr>
          <p:nvPr/>
        </p:nvCxnSpPr>
        <p:spPr>
          <a:xfrm>
            <a:off x="7494130" y="2908868"/>
            <a:ext cx="1610279" cy="0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B9D610C-3D72-4F72-A4F7-5A51C2CB4462}"/>
              </a:ext>
            </a:extLst>
          </p:cNvPr>
          <p:cNvCxnSpPr>
            <a:cxnSpLocks/>
          </p:cNvCxnSpPr>
          <p:nvPr/>
        </p:nvCxnSpPr>
        <p:spPr>
          <a:xfrm>
            <a:off x="7514630" y="5655775"/>
            <a:ext cx="1610279" cy="0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B387F2C-64E4-41E6-A973-619DE46ADB56}"/>
              </a:ext>
            </a:extLst>
          </p:cNvPr>
          <p:cNvCxnSpPr/>
          <p:nvPr/>
        </p:nvCxnSpPr>
        <p:spPr>
          <a:xfrm>
            <a:off x="9791450" y="3380784"/>
            <a:ext cx="0" cy="1818751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E72994F-59B4-49AD-8069-8D1856E535B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0016269" y="3043327"/>
            <a:ext cx="1386223" cy="1286144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B133B97-F221-4CC7-9ED6-DFEFFF9C2366}"/>
              </a:ext>
            </a:extLst>
          </p:cNvPr>
          <p:cNvCxnSpPr>
            <a:cxnSpLocks/>
          </p:cNvCxnSpPr>
          <p:nvPr/>
        </p:nvCxnSpPr>
        <p:spPr>
          <a:xfrm>
            <a:off x="7404981" y="3248549"/>
            <a:ext cx="1873796" cy="2038026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421326AB-402D-4977-965B-58D02F1FD594}"/>
              </a:ext>
            </a:extLst>
          </p:cNvPr>
          <p:cNvCxnSpPr>
            <a:cxnSpLocks/>
          </p:cNvCxnSpPr>
          <p:nvPr/>
        </p:nvCxnSpPr>
        <p:spPr>
          <a:xfrm flipV="1">
            <a:off x="9421336" y="3380785"/>
            <a:ext cx="0" cy="1818750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58EE4D4-DEA7-47E1-AC24-9C1A85EB08AB}"/>
              </a:ext>
            </a:extLst>
          </p:cNvPr>
          <p:cNvSpPr txBox="1"/>
          <p:nvPr/>
        </p:nvSpPr>
        <p:spPr>
          <a:xfrm>
            <a:off x="8043149" y="2278058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38A0922-687D-480A-8988-AC032C0A9AA8}"/>
              </a:ext>
            </a:extLst>
          </p:cNvPr>
          <p:cNvSpPr txBox="1"/>
          <p:nvPr/>
        </p:nvSpPr>
        <p:spPr>
          <a:xfrm>
            <a:off x="8091422" y="363448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011372A-DDB3-4945-9984-15A9188F4D4C}"/>
              </a:ext>
            </a:extLst>
          </p:cNvPr>
          <p:cNvSpPr txBox="1"/>
          <p:nvPr/>
        </p:nvSpPr>
        <p:spPr>
          <a:xfrm>
            <a:off x="9022738" y="401969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92A284C-8C69-4436-91C7-989897B05EC7}"/>
              </a:ext>
            </a:extLst>
          </p:cNvPr>
          <p:cNvSpPr txBox="1"/>
          <p:nvPr/>
        </p:nvSpPr>
        <p:spPr>
          <a:xfrm>
            <a:off x="9867207" y="401969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75A0E6E-CAA7-47E6-A8D9-64B7F31CA122}"/>
              </a:ext>
            </a:extLst>
          </p:cNvPr>
          <p:cNvSpPr txBox="1"/>
          <p:nvPr/>
        </p:nvSpPr>
        <p:spPr>
          <a:xfrm>
            <a:off x="10528943" y="3043327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C1B19CEC-8F83-457A-AE9D-7FB5274966D5}"/>
              </a:ext>
            </a:extLst>
          </p:cNvPr>
          <p:cNvSpPr txBox="1"/>
          <p:nvPr/>
        </p:nvSpPr>
        <p:spPr>
          <a:xfrm>
            <a:off x="7948823" y="5653743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A816414-707F-4E53-BAC6-AC8ACE271E96}"/>
              </a:ext>
            </a:extLst>
          </p:cNvPr>
          <p:cNvSpPr txBox="1"/>
          <p:nvPr/>
        </p:nvSpPr>
        <p:spPr>
          <a:xfrm>
            <a:off x="6581658" y="396032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標題 35">
            <a:extLst>
              <a:ext uri="{FF2B5EF4-FFF2-40B4-BE49-F238E27FC236}">
                <a16:creationId xmlns:a16="http://schemas.microsoft.com/office/drawing/2014/main" id="{1A09D968-9964-48FF-A3BD-F1EA31F7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最短路徑</a:t>
            </a:r>
          </a:p>
        </p:txBody>
      </p:sp>
      <p:sp>
        <p:nvSpPr>
          <p:cNvPr id="37" name="內容版面配置區 36">
            <a:extLst>
              <a:ext uri="{FF2B5EF4-FFF2-40B4-BE49-F238E27FC236}">
                <a16:creationId xmlns:a16="http://schemas.microsoft.com/office/drawing/2014/main" id="{CE3C9798-5A78-4507-B666-7F54FF9345C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825625"/>
            <a:ext cx="5743458" cy="4351338"/>
          </a:xfrm>
        </p:spPr>
        <p:txBody>
          <a:bodyPr/>
          <a:lstStyle/>
          <a:p>
            <a:r>
              <a:rPr lang="zh-TW" altLang="en-US" dirty="0"/>
              <a:t>「最短路徑」是由起點到終點、權重最小的路徑，可能有許多條，也可能不存在。起點到終點不通、不存在路徑的時候，就沒有最短路徑。</a:t>
            </a:r>
          </a:p>
          <a:p>
            <a:r>
              <a:rPr lang="zh-TW" altLang="en-US" dirty="0"/>
              <a:t>「最短路徑」不見得是邊最少、點最少的路徑。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EB552A5D-FCE3-4EDF-857D-63F8D4908CCC}"/>
              </a:ext>
            </a:extLst>
          </p:cNvPr>
          <p:cNvSpPr/>
          <p:nvPr/>
        </p:nvSpPr>
        <p:spPr>
          <a:xfrm>
            <a:off x="7061200" y="2783840"/>
            <a:ext cx="4704080" cy="1778000"/>
          </a:xfrm>
          <a:custGeom>
            <a:avLst/>
            <a:gdLst>
              <a:gd name="connsiteX0" fmla="*/ 0 w 4704080"/>
              <a:gd name="connsiteY0" fmla="*/ 0 h 1778000"/>
              <a:gd name="connsiteX1" fmla="*/ 640080 w 4704080"/>
              <a:gd name="connsiteY1" fmla="*/ 30480 h 1778000"/>
              <a:gd name="connsiteX2" fmla="*/ 670560 w 4704080"/>
              <a:gd name="connsiteY2" fmla="*/ 40640 h 1778000"/>
              <a:gd name="connsiteX3" fmla="*/ 833120 w 4704080"/>
              <a:gd name="connsiteY3" fmla="*/ 50800 h 1778000"/>
              <a:gd name="connsiteX4" fmla="*/ 944880 w 4704080"/>
              <a:gd name="connsiteY4" fmla="*/ 71120 h 1778000"/>
              <a:gd name="connsiteX5" fmla="*/ 1036320 w 4704080"/>
              <a:gd name="connsiteY5" fmla="*/ 91440 h 1778000"/>
              <a:gd name="connsiteX6" fmla="*/ 1198880 w 4704080"/>
              <a:gd name="connsiteY6" fmla="*/ 101600 h 1778000"/>
              <a:gd name="connsiteX7" fmla="*/ 2072640 w 4704080"/>
              <a:gd name="connsiteY7" fmla="*/ 132080 h 1778000"/>
              <a:gd name="connsiteX8" fmla="*/ 2164080 w 4704080"/>
              <a:gd name="connsiteY8" fmla="*/ 152400 h 1778000"/>
              <a:gd name="connsiteX9" fmla="*/ 2814320 w 4704080"/>
              <a:gd name="connsiteY9" fmla="*/ 142240 h 1778000"/>
              <a:gd name="connsiteX10" fmla="*/ 2875280 w 4704080"/>
              <a:gd name="connsiteY10" fmla="*/ 152400 h 1778000"/>
              <a:gd name="connsiteX11" fmla="*/ 2885440 w 4704080"/>
              <a:gd name="connsiteY11" fmla="*/ 182880 h 1778000"/>
              <a:gd name="connsiteX12" fmla="*/ 2956560 w 4704080"/>
              <a:gd name="connsiteY12" fmla="*/ 243840 h 1778000"/>
              <a:gd name="connsiteX13" fmla="*/ 3017520 w 4704080"/>
              <a:gd name="connsiteY13" fmla="*/ 304800 h 1778000"/>
              <a:gd name="connsiteX14" fmla="*/ 3037840 w 4704080"/>
              <a:gd name="connsiteY14" fmla="*/ 335280 h 1778000"/>
              <a:gd name="connsiteX15" fmla="*/ 3068320 w 4704080"/>
              <a:gd name="connsiteY15" fmla="*/ 355600 h 1778000"/>
              <a:gd name="connsiteX16" fmla="*/ 3108960 w 4704080"/>
              <a:gd name="connsiteY16" fmla="*/ 396240 h 1778000"/>
              <a:gd name="connsiteX17" fmla="*/ 3129280 w 4704080"/>
              <a:gd name="connsiteY17" fmla="*/ 426720 h 1778000"/>
              <a:gd name="connsiteX18" fmla="*/ 3169920 w 4704080"/>
              <a:gd name="connsiteY18" fmla="*/ 457200 h 1778000"/>
              <a:gd name="connsiteX19" fmla="*/ 3220720 w 4704080"/>
              <a:gd name="connsiteY19" fmla="*/ 508000 h 1778000"/>
              <a:gd name="connsiteX20" fmla="*/ 3241040 w 4704080"/>
              <a:gd name="connsiteY20" fmla="*/ 538480 h 1778000"/>
              <a:gd name="connsiteX21" fmla="*/ 3312160 w 4704080"/>
              <a:gd name="connsiteY21" fmla="*/ 579120 h 1778000"/>
              <a:gd name="connsiteX22" fmla="*/ 3362960 w 4704080"/>
              <a:gd name="connsiteY22" fmla="*/ 640080 h 1778000"/>
              <a:gd name="connsiteX23" fmla="*/ 3393440 w 4704080"/>
              <a:gd name="connsiteY23" fmla="*/ 680720 h 1778000"/>
              <a:gd name="connsiteX24" fmla="*/ 3423920 w 4704080"/>
              <a:gd name="connsiteY24" fmla="*/ 690880 h 1778000"/>
              <a:gd name="connsiteX25" fmla="*/ 3464560 w 4704080"/>
              <a:gd name="connsiteY25" fmla="*/ 731520 h 1778000"/>
              <a:gd name="connsiteX26" fmla="*/ 3566160 w 4704080"/>
              <a:gd name="connsiteY26" fmla="*/ 812800 h 1778000"/>
              <a:gd name="connsiteX27" fmla="*/ 3596640 w 4704080"/>
              <a:gd name="connsiteY27" fmla="*/ 833120 h 1778000"/>
              <a:gd name="connsiteX28" fmla="*/ 3688080 w 4704080"/>
              <a:gd name="connsiteY28" fmla="*/ 894080 h 1778000"/>
              <a:gd name="connsiteX29" fmla="*/ 3738880 w 4704080"/>
              <a:gd name="connsiteY29" fmla="*/ 914400 h 1778000"/>
              <a:gd name="connsiteX30" fmla="*/ 3789680 w 4704080"/>
              <a:gd name="connsiteY30" fmla="*/ 944880 h 1778000"/>
              <a:gd name="connsiteX31" fmla="*/ 3830320 w 4704080"/>
              <a:gd name="connsiteY31" fmla="*/ 965200 h 1778000"/>
              <a:gd name="connsiteX32" fmla="*/ 3840480 w 4704080"/>
              <a:gd name="connsiteY32" fmla="*/ 995680 h 1778000"/>
              <a:gd name="connsiteX33" fmla="*/ 3881120 w 4704080"/>
              <a:gd name="connsiteY33" fmla="*/ 1016000 h 1778000"/>
              <a:gd name="connsiteX34" fmla="*/ 3931920 w 4704080"/>
              <a:gd name="connsiteY34" fmla="*/ 1056640 h 1778000"/>
              <a:gd name="connsiteX35" fmla="*/ 3952240 w 4704080"/>
              <a:gd name="connsiteY35" fmla="*/ 1087120 h 1778000"/>
              <a:gd name="connsiteX36" fmla="*/ 3992880 w 4704080"/>
              <a:gd name="connsiteY36" fmla="*/ 1117600 h 1778000"/>
              <a:gd name="connsiteX37" fmla="*/ 4074160 w 4704080"/>
              <a:gd name="connsiteY37" fmla="*/ 1198880 h 1778000"/>
              <a:gd name="connsiteX38" fmla="*/ 4124960 w 4704080"/>
              <a:gd name="connsiteY38" fmla="*/ 1249680 h 1778000"/>
              <a:gd name="connsiteX39" fmla="*/ 4185920 w 4704080"/>
              <a:gd name="connsiteY39" fmla="*/ 1310640 h 1778000"/>
              <a:gd name="connsiteX40" fmla="*/ 4246880 w 4704080"/>
              <a:gd name="connsiteY40" fmla="*/ 1391920 h 1778000"/>
              <a:gd name="connsiteX41" fmla="*/ 4287520 w 4704080"/>
              <a:gd name="connsiteY41" fmla="*/ 1422400 h 1778000"/>
              <a:gd name="connsiteX42" fmla="*/ 4378960 w 4704080"/>
              <a:gd name="connsiteY42" fmla="*/ 1513840 h 1778000"/>
              <a:gd name="connsiteX43" fmla="*/ 4409440 w 4704080"/>
              <a:gd name="connsiteY43" fmla="*/ 1544320 h 1778000"/>
              <a:gd name="connsiteX44" fmla="*/ 4480560 w 4704080"/>
              <a:gd name="connsiteY44" fmla="*/ 1605280 h 1778000"/>
              <a:gd name="connsiteX45" fmla="*/ 4511040 w 4704080"/>
              <a:gd name="connsiteY45" fmla="*/ 1625600 h 1778000"/>
              <a:gd name="connsiteX46" fmla="*/ 4582160 w 4704080"/>
              <a:gd name="connsiteY46" fmla="*/ 1676400 h 1778000"/>
              <a:gd name="connsiteX47" fmla="*/ 4643120 w 4704080"/>
              <a:gd name="connsiteY47" fmla="*/ 1727200 h 1778000"/>
              <a:gd name="connsiteX48" fmla="*/ 4663440 w 4704080"/>
              <a:gd name="connsiteY48" fmla="*/ 1757680 h 1778000"/>
              <a:gd name="connsiteX49" fmla="*/ 4693920 w 4704080"/>
              <a:gd name="connsiteY49" fmla="*/ 1767840 h 1778000"/>
              <a:gd name="connsiteX50" fmla="*/ 4704080 w 4704080"/>
              <a:gd name="connsiteY50" fmla="*/ 177800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704080" h="1778000">
                <a:moveTo>
                  <a:pt x="0" y="0"/>
                </a:moveTo>
                <a:lnTo>
                  <a:pt x="640080" y="30480"/>
                </a:lnTo>
                <a:cubicBezTo>
                  <a:pt x="650770" y="31128"/>
                  <a:pt x="659909" y="39519"/>
                  <a:pt x="670560" y="40640"/>
                </a:cubicBezTo>
                <a:cubicBezTo>
                  <a:pt x="724554" y="46324"/>
                  <a:pt x="778933" y="47413"/>
                  <a:pt x="833120" y="50800"/>
                </a:cubicBezTo>
                <a:lnTo>
                  <a:pt x="944880" y="71120"/>
                </a:lnTo>
                <a:cubicBezTo>
                  <a:pt x="975497" y="77243"/>
                  <a:pt x="1005319" y="87720"/>
                  <a:pt x="1036320" y="91440"/>
                </a:cubicBezTo>
                <a:cubicBezTo>
                  <a:pt x="1090226" y="97909"/>
                  <a:pt x="1144693" y="98213"/>
                  <a:pt x="1198880" y="101600"/>
                </a:cubicBezTo>
                <a:cubicBezTo>
                  <a:pt x="1545171" y="188173"/>
                  <a:pt x="1169774" y="100947"/>
                  <a:pt x="2072640" y="132080"/>
                </a:cubicBezTo>
                <a:cubicBezTo>
                  <a:pt x="2103845" y="133156"/>
                  <a:pt x="2133600" y="145627"/>
                  <a:pt x="2164080" y="152400"/>
                </a:cubicBezTo>
                <a:lnTo>
                  <a:pt x="2814320" y="142240"/>
                </a:lnTo>
                <a:cubicBezTo>
                  <a:pt x="2834920" y="142240"/>
                  <a:pt x="2857394" y="142179"/>
                  <a:pt x="2875280" y="152400"/>
                </a:cubicBezTo>
                <a:cubicBezTo>
                  <a:pt x="2884579" y="157713"/>
                  <a:pt x="2879215" y="174165"/>
                  <a:pt x="2885440" y="182880"/>
                </a:cubicBezTo>
                <a:cubicBezTo>
                  <a:pt x="2946132" y="267849"/>
                  <a:pt x="2902862" y="190142"/>
                  <a:pt x="2956560" y="243840"/>
                </a:cubicBezTo>
                <a:cubicBezTo>
                  <a:pt x="3032173" y="319453"/>
                  <a:pt x="2945688" y="256912"/>
                  <a:pt x="3017520" y="304800"/>
                </a:cubicBezTo>
                <a:cubicBezTo>
                  <a:pt x="3024293" y="314960"/>
                  <a:pt x="3029206" y="326646"/>
                  <a:pt x="3037840" y="335280"/>
                </a:cubicBezTo>
                <a:cubicBezTo>
                  <a:pt x="3046474" y="343914"/>
                  <a:pt x="3059049" y="347653"/>
                  <a:pt x="3068320" y="355600"/>
                </a:cubicBezTo>
                <a:cubicBezTo>
                  <a:pt x="3082866" y="368068"/>
                  <a:pt x="3096492" y="381694"/>
                  <a:pt x="3108960" y="396240"/>
                </a:cubicBezTo>
                <a:cubicBezTo>
                  <a:pt x="3116907" y="405511"/>
                  <a:pt x="3120646" y="418086"/>
                  <a:pt x="3129280" y="426720"/>
                </a:cubicBezTo>
                <a:cubicBezTo>
                  <a:pt x="3141254" y="438694"/>
                  <a:pt x="3157946" y="445226"/>
                  <a:pt x="3169920" y="457200"/>
                </a:cubicBezTo>
                <a:cubicBezTo>
                  <a:pt x="3237653" y="524933"/>
                  <a:pt x="3139440" y="453813"/>
                  <a:pt x="3220720" y="508000"/>
                </a:cubicBezTo>
                <a:cubicBezTo>
                  <a:pt x="3227493" y="518160"/>
                  <a:pt x="3232406" y="529846"/>
                  <a:pt x="3241040" y="538480"/>
                </a:cubicBezTo>
                <a:cubicBezTo>
                  <a:pt x="3265037" y="562477"/>
                  <a:pt x="3284270" y="559198"/>
                  <a:pt x="3312160" y="579120"/>
                </a:cubicBezTo>
                <a:cubicBezTo>
                  <a:pt x="3339831" y="598885"/>
                  <a:pt x="3344395" y="614088"/>
                  <a:pt x="3362960" y="640080"/>
                </a:cubicBezTo>
                <a:cubicBezTo>
                  <a:pt x="3372802" y="653859"/>
                  <a:pt x="3380431" y="669880"/>
                  <a:pt x="3393440" y="680720"/>
                </a:cubicBezTo>
                <a:cubicBezTo>
                  <a:pt x="3401667" y="687576"/>
                  <a:pt x="3413760" y="687493"/>
                  <a:pt x="3423920" y="690880"/>
                </a:cubicBezTo>
                <a:cubicBezTo>
                  <a:pt x="3437467" y="704427"/>
                  <a:pt x="3450320" y="718704"/>
                  <a:pt x="3464560" y="731520"/>
                </a:cubicBezTo>
                <a:cubicBezTo>
                  <a:pt x="3493411" y="757486"/>
                  <a:pt x="3533243" y="789288"/>
                  <a:pt x="3566160" y="812800"/>
                </a:cubicBezTo>
                <a:cubicBezTo>
                  <a:pt x="3576096" y="819897"/>
                  <a:pt x="3586704" y="826023"/>
                  <a:pt x="3596640" y="833120"/>
                </a:cubicBezTo>
                <a:cubicBezTo>
                  <a:pt x="3636346" y="861481"/>
                  <a:pt x="3642273" y="871176"/>
                  <a:pt x="3688080" y="894080"/>
                </a:cubicBezTo>
                <a:cubicBezTo>
                  <a:pt x="3704392" y="902236"/>
                  <a:pt x="3722568" y="906244"/>
                  <a:pt x="3738880" y="914400"/>
                </a:cubicBezTo>
                <a:cubicBezTo>
                  <a:pt x="3756543" y="923231"/>
                  <a:pt x="3772418" y="935290"/>
                  <a:pt x="3789680" y="944880"/>
                </a:cubicBezTo>
                <a:cubicBezTo>
                  <a:pt x="3802920" y="952235"/>
                  <a:pt x="3816773" y="958427"/>
                  <a:pt x="3830320" y="965200"/>
                </a:cubicBezTo>
                <a:cubicBezTo>
                  <a:pt x="3833707" y="975360"/>
                  <a:pt x="3832907" y="988107"/>
                  <a:pt x="3840480" y="995680"/>
                </a:cubicBezTo>
                <a:cubicBezTo>
                  <a:pt x="3851190" y="1006390"/>
                  <a:pt x="3868518" y="1007599"/>
                  <a:pt x="3881120" y="1016000"/>
                </a:cubicBezTo>
                <a:cubicBezTo>
                  <a:pt x="3899163" y="1028029"/>
                  <a:pt x="3916586" y="1041306"/>
                  <a:pt x="3931920" y="1056640"/>
                </a:cubicBezTo>
                <a:cubicBezTo>
                  <a:pt x="3940554" y="1065274"/>
                  <a:pt x="3943606" y="1078486"/>
                  <a:pt x="3952240" y="1087120"/>
                </a:cubicBezTo>
                <a:cubicBezTo>
                  <a:pt x="3964214" y="1099094"/>
                  <a:pt x="3980398" y="1106158"/>
                  <a:pt x="3992880" y="1117600"/>
                </a:cubicBezTo>
                <a:cubicBezTo>
                  <a:pt x="4021125" y="1143491"/>
                  <a:pt x="4047067" y="1171787"/>
                  <a:pt x="4074160" y="1198880"/>
                </a:cubicBezTo>
                <a:cubicBezTo>
                  <a:pt x="4091093" y="1215813"/>
                  <a:pt x="4110592" y="1230522"/>
                  <a:pt x="4124960" y="1249680"/>
                </a:cubicBezTo>
                <a:cubicBezTo>
                  <a:pt x="4162766" y="1300089"/>
                  <a:pt x="4141351" y="1280927"/>
                  <a:pt x="4185920" y="1310640"/>
                </a:cubicBezTo>
                <a:cubicBezTo>
                  <a:pt x="4204679" y="1338779"/>
                  <a:pt x="4222746" y="1367786"/>
                  <a:pt x="4246880" y="1391920"/>
                </a:cubicBezTo>
                <a:cubicBezTo>
                  <a:pt x="4258854" y="1403894"/>
                  <a:pt x="4275077" y="1410914"/>
                  <a:pt x="4287520" y="1422400"/>
                </a:cubicBezTo>
                <a:cubicBezTo>
                  <a:pt x="4319194" y="1451637"/>
                  <a:pt x="4348480" y="1483360"/>
                  <a:pt x="4378960" y="1513840"/>
                </a:cubicBezTo>
                <a:cubicBezTo>
                  <a:pt x="4389120" y="1524000"/>
                  <a:pt x="4397485" y="1536350"/>
                  <a:pt x="4409440" y="1544320"/>
                </a:cubicBezTo>
                <a:cubicBezTo>
                  <a:pt x="4479415" y="1590970"/>
                  <a:pt x="4394330" y="1531368"/>
                  <a:pt x="4480560" y="1605280"/>
                </a:cubicBezTo>
                <a:cubicBezTo>
                  <a:pt x="4489831" y="1613227"/>
                  <a:pt x="4501104" y="1618503"/>
                  <a:pt x="4511040" y="1625600"/>
                </a:cubicBezTo>
                <a:cubicBezTo>
                  <a:pt x="4599255" y="1688611"/>
                  <a:pt x="4510328" y="1628512"/>
                  <a:pt x="4582160" y="1676400"/>
                </a:cubicBezTo>
                <a:cubicBezTo>
                  <a:pt x="4631666" y="1750660"/>
                  <a:pt x="4565777" y="1662748"/>
                  <a:pt x="4643120" y="1727200"/>
                </a:cubicBezTo>
                <a:cubicBezTo>
                  <a:pt x="4652501" y="1735017"/>
                  <a:pt x="4653905" y="1750052"/>
                  <a:pt x="4663440" y="1757680"/>
                </a:cubicBezTo>
                <a:cubicBezTo>
                  <a:pt x="4671803" y="1764370"/>
                  <a:pt x="4684341" y="1763051"/>
                  <a:pt x="4693920" y="1767840"/>
                </a:cubicBezTo>
                <a:cubicBezTo>
                  <a:pt x="4698204" y="1769982"/>
                  <a:pt x="4700693" y="1774613"/>
                  <a:pt x="4704080" y="1778000"/>
                </a:cubicBezTo>
              </a:path>
            </a:pathLst>
          </a:custGeom>
          <a:noFill/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CD5D546B-5D59-4F84-9188-2012676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DC7F-B2CA-4C5D-8F99-C2368431FF0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19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標題 35">
            <a:extLst>
              <a:ext uri="{FF2B5EF4-FFF2-40B4-BE49-F238E27FC236}">
                <a16:creationId xmlns:a16="http://schemas.microsoft.com/office/drawing/2014/main" id="{1A09D968-9964-48FF-A3BD-F1EA31F7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最長路徑</a:t>
            </a:r>
          </a:p>
        </p:txBody>
      </p:sp>
      <p:sp>
        <p:nvSpPr>
          <p:cNvPr id="37" name="內容版面配置區 36">
            <a:extLst>
              <a:ext uri="{FF2B5EF4-FFF2-40B4-BE49-F238E27FC236}">
                <a16:creationId xmlns:a16="http://schemas.microsoft.com/office/drawing/2014/main" id="{CE3C9798-5A78-4507-B666-7F54FF9345C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825625"/>
            <a:ext cx="5743458" cy="4351338"/>
          </a:xfrm>
        </p:spPr>
        <p:txBody>
          <a:bodyPr/>
          <a:lstStyle/>
          <a:p>
            <a:r>
              <a:rPr lang="zh-TW" altLang="en-US" dirty="0"/>
              <a:t>最長路徑和最短路徑很類似。最長路徑問題當中，每一條邊的權重添上負號，就變成最短路徑問題。反過來也是。</a:t>
            </a:r>
            <a:endParaRPr lang="en-US" altLang="zh-TW" dirty="0"/>
          </a:p>
          <a:p>
            <a:r>
              <a:rPr lang="zh-TW" altLang="en-US" dirty="0"/>
              <a:t>前提是！全部的權重都是</a:t>
            </a:r>
            <a:r>
              <a:rPr lang="en-US" altLang="zh-TW" dirty="0"/>
              <a:t>&gt;=0</a:t>
            </a:r>
            <a:r>
              <a:rPr lang="zh-TW" altLang="en-US" dirty="0"/>
              <a:t>喔</a:t>
            </a:r>
          </a:p>
          <a:p>
            <a:endParaRPr lang="zh-TW" altLang="en-US" dirty="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6E913FBA-ACF7-4EA8-8339-D96170FF79DB}"/>
              </a:ext>
            </a:extLst>
          </p:cNvPr>
          <p:cNvSpPr/>
          <p:nvPr/>
        </p:nvSpPr>
        <p:spPr>
          <a:xfrm>
            <a:off x="6689456" y="2541700"/>
            <a:ext cx="734336" cy="734336"/>
          </a:xfrm>
          <a:prstGeom prst="ellipse">
            <a:avLst/>
          </a:prstGeom>
          <a:solidFill>
            <a:srgbClr val="EA5F00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96D623D6-0036-43D8-AC8A-5F79B388FC94}"/>
              </a:ext>
            </a:extLst>
          </p:cNvPr>
          <p:cNvSpPr/>
          <p:nvPr/>
        </p:nvSpPr>
        <p:spPr>
          <a:xfrm>
            <a:off x="9193171" y="2541700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7AC76BFF-4242-41BA-99DB-B4CE7151A6FA}"/>
              </a:ext>
            </a:extLst>
          </p:cNvPr>
          <p:cNvSpPr/>
          <p:nvPr/>
        </p:nvSpPr>
        <p:spPr>
          <a:xfrm>
            <a:off x="6689456" y="5286575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0096EDCD-4FFF-4BA7-8E68-2E77530177B2}"/>
              </a:ext>
            </a:extLst>
          </p:cNvPr>
          <p:cNvSpPr/>
          <p:nvPr/>
        </p:nvSpPr>
        <p:spPr>
          <a:xfrm>
            <a:off x="9193171" y="5286575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ECDC7DC6-EE11-45C5-A217-F8E6332895C8}"/>
              </a:ext>
            </a:extLst>
          </p:cNvPr>
          <p:cNvSpPr/>
          <p:nvPr/>
        </p:nvSpPr>
        <p:spPr>
          <a:xfrm>
            <a:off x="11294951" y="4221930"/>
            <a:ext cx="734336" cy="734336"/>
          </a:xfrm>
          <a:prstGeom prst="ellipse">
            <a:avLst/>
          </a:prstGeom>
          <a:solidFill>
            <a:srgbClr val="E65D00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49C39B52-D187-4475-BF28-C2A37B9558F4}"/>
              </a:ext>
            </a:extLst>
          </p:cNvPr>
          <p:cNvCxnSpPr/>
          <p:nvPr/>
        </p:nvCxnSpPr>
        <p:spPr>
          <a:xfrm>
            <a:off x="7056624" y="3380784"/>
            <a:ext cx="0" cy="1818751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F0B590D2-A7AD-4A9C-A813-22743C792CDD}"/>
              </a:ext>
            </a:extLst>
          </p:cNvPr>
          <p:cNvCxnSpPr>
            <a:cxnSpLocks/>
          </p:cNvCxnSpPr>
          <p:nvPr/>
        </p:nvCxnSpPr>
        <p:spPr>
          <a:xfrm>
            <a:off x="7494130" y="2908868"/>
            <a:ext cx="1610279" cy="0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0A5A4C01-CA1A-4F5C-A2E2-2AB20A9A2032}"/>
              </a:ext>
            </a:extLst>
          </p:cNvPr>
          <p:cNvCxnSpPr>
            <a:cxnSpLocks/>
          </p:cNvCxnSpPr>
          <p:nvPr/>
        </p:nvCxnSpPr>
        <p:spPr>
          <a:xfrm>
            <a:off x="7514630" y="5655775"/>
            <a:ext cx="1610279" cy="0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44454B95-C18C-4DB7-A192-C91E7A5DA7C0}"/>
              </a:ext>
            </a:extLst>
          </p:cNvPr>
          <p:cNvCxnSpPr/>
          <p:nvPr/>
        </p:nvCxnSpPr>
        <p:spPr>
          <a:xfrm>
            <a:off x="9791450" y="3380784"/>
            <a:ext cx="0" cy="1818751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5AE30BEC-8A5C-47B7-BDC6-CEA0CEBEDD17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0016269" y="3043327"/>
            <a:ext cx="1386223" cy="1286144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04C034D8-CE95-4ECB-8E0E-33EF6B5844C5}"/>
              </a:ext>
            </a:extLst>
          </p:cNvPr>
          <p:cNvCxnSpPr>
            <a:cxnSpLocks/>
          </p:cNvCxnSpPr>
          <p:nvPr/>
        </p:nvCxnSpPr>
        <p:spPr>
          <a:xfrm>
            <a:off x="7404981" y="3248549"/>
            <a:ext cx="1873796" cy="2038026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C30B219-E6AF-436B-81C7-4DFD84AAF950}"/>
              </a:ext>
            </a:extLst>
          </p:cNvPr>
          <p:cNvCxnSpPr>
            <a:cxnSpLocks/>
          </p:cNvCxnSpPr>
          <p:nvPr/>
        </p:nvCxnSpPr>
        <p:spPr>
          <a:xfrm flipV="1">
            <a:off x="9421336" y="3380785"/>
            <a:ext cx="0" cy="1818750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3462BF2-8E8A-4C12-9044-7D95DD31CA6D}"/>
              </a:ext>
            </a:extLst>
          </p:cNvPr>
          <p:cNvSpPr txBox="1"/>
          <p:nvPr/>
        </p:nvSpPr>
        <p:spPr>
          <a:xfrm>
            <a:off x="8043149" y="227805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-6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D6E2C80-1EFD-4467-AB05-01E4B979D39B}"/>
              </a:ext>
            </a:extLst>
          </p:cNvPr>
          <p:cNvSpPr txBox="1"/>
          <p:nvPr/>
        </p:nvSpPr>
        <p:spPr>
          <a:xfrm>
            <a:off x="8091422" y="3634482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04E5A4E-2CF8-4075-9365-32A9C06BAFC8}"/>
              </a:ext>
            </a:extLst>
          </p:cNvPr>
          <p:cNvSpPr txBox="1"/>
          <p:nvPr/>
        </p:nvSpPr>
        <p:spPr>
          <a:xfrm>
            <a:off x="8880470" y="3982885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6E0D8A18-B750-4850-9976-FC5AEDEC008F}"/>
              </a:ext>
            </a:extLst>
          </p:cNvPr>
          <p:cNvSpPr txBox="1"/>
          <p:nvPr/>
        </p:nvSpPr>
        <p:spPr>
          <a:xfrm>
            <a:off x="9867207" y="4019695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2DBCAE49-7010-4624-AB40-867172D882B8}"/>
              </a:ext>
            </a:extLst>
          </p:cNvPr>
          <p:cNvSpPr txBox="1"/>
          <p:nvPr/>
        </p:nvSpPr>
        <p:spPr>
          <a:xfrm>
            <a:off x="10528943" y="3043327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A3D480D-C65B-45F2-B7BD-EED3115C9A3D}"/>
              </a:ext>
            </a:extLst>
          </p:cNvPr>
          <p:cNvSpPr txBox="1"/>
          <p:nvPr/>
        </p:nvSpPr>
        <p:spPr>
          <a:xfrm>
            <a:off x="7948823" y="5653743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5803E5D-AE63-4E43-B81D-DB0D0FF58677}"/>
              </a:ext>
            </a:extLst>
          </p:cNvPr>
          <p:cNvSpPr txBox="1"/>
          <p:nvPr/>
        </p:nvSpPr>
        <p:spPr>
          <a:xfrm>
            <a:off x="6581658" y="3960320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52605567-74DB-4F9F-8ECF-9B4697FCC0E2}"/>
              </a:ext>
            </a:extLst>
          </p:cNvPr>
          <p:cNvSpPr/>
          <p:nvPr/>
        </p:nvSpPr>
        <p:spPr>
          <a:xfrm>
            <a:off x="7233920" y="2824480"/>
            <a:ext cx="4277360" cy="2692400"/>
          </a:xfrm>
          <a:custGeom>
            <a:avLst/>
            <a:gdLst>
              <a:gd name="connsiteX0" fmla="*/ 0 w 4277360"/>
              <a:gd name="connsiteY0" fmla="*/ 223520 h 2692400"/>
              <a:gd name="connsiteX1" fmla="*/ 1016000 w 4277360"/>
              <a:gd name="connsiteY1" fmla="*/ 1605280 h 2692400"/>
              <a:gd name="connsiteX2" fmla="*/ 1066800 w 4277360"/>
              <a:gd name="connsiteY2" fmla="*/ 1676400 h 2692400"/>
              <a:gd name="connsiteX3" fmla="*/ 1076960 w 4277360"/>
              <a:gd name="connsiteY3" fmla="*/ 1717040 h 2692400"/>
              <a:gd name="connsiteX4" fmla="*/ 1198880 w 4277360"/>
              <a:gd name="connsiteY4" fmla="*/ 1879600 h 2692400"/>
              <a:gd name="connsiteX5" fmla="*/ 1300480 w 4277360"/>
              <a:gd name="connsiteY5" fmla="*/ 2021840 h 2692400"/>
              <a:gd name="connsiteX6" fmla="*/ 1320800 w 4277360"/>
              <a:gd name="connsiteY6" fmla="*/ 2062480 h 2692400"/>
              <a:gd name="connsiteX7" fmla="*/ 1351280 w 4277360"/>
              <a:gd name="connsiteY7" fmla="*/ 2092960 h 2692400"/>
              <a:gd name="connsiteX8" fmla="*/ 1402080 w 4277360"/>
              <a:gd name="connsiteY8" fmla="*/ 2164080 h 2692400"/>
              <a:gd name="connsiteX9" fmla="*/ 1554480 w 4277360"/>
              <a:gd name="connsiteY9" fmla="*/ 2326640 h 2692400"/>
              <a:gd name="connsiteX10" fmla="*/ 1605280 w 4277360"/>
              <a:gd name="connsiteY10" fmla="*/ 2367280 h 2692400"/>
              <a:gd name="connsiteX11" fmla="*/ 1656080 w 4277360"/>
              <a:gd name="connsiteY11" fmla="*/ 2397760 h 2692400"/>
              <a:gd name="connsiteX12" fmla="*/ 1727200 w 4277360"/>
              <a:gd name="connsiteY12" fmla="*/ 2479040 h 2692400"/>
              <a:gd name="connsiteX13" fmla="*/ 1767840 w 4277360"/>
              <a:gd name="connsiteY13" fmla="*/ 2499360 h 2692400"/>
              <a:gd name="connsiteX14" fmla="*/ 1828800 w 4277360"/>
              <a:gd name="connsiteY14" fmla="*/ 2570480 h 2692400"/>
              <a:gd name="connsiteX15" fmla="*/ 1869440 w 4277360"/>
              <a:gd name="connsiteY15" fmla="*/ 2590800 h 2692400"/>
              <a:gd name="connsiteX16" fmla="*/ 1920240 w 4277360"/>
              <a:gd name="connsiteY16" fmla="*/ 2651760 h 2692400"/>
              <a:gd name="connsiteX17" fmla="*/ 1940560 w 4277360"/>
              <a:gd name="connsiteY17" fmla="*/ 2682240 h 2692400"/>
              <a:gd name="connsiteX18" fmla="*/ 1971040 w 4277360"/>
              <a:gd name="connsiteY18" fmla="*/ 2692400 h 2692400"/>
              <a:gd name="connsiteX19" fmla="*/ 2032000 w 4277360"/>
              <a:gd name="connsiteY19" fmla="*/ 2661920 h 2692400"/>
              <a:gd name="connsiteX20" fmla="*/ 2062480 w 4277360"/>
              <a:gd name="connsiteY20" fmla="*/ 2621280 h 2692400"/>
              <a:gd name="connsiteX21" fmla="*/ 2092960 w 4277360"/>
              <a:gd name="connsiteY21" fmla="*/ 2540000 h 2692400"/>
              <a:gd name="connsiteX22" fmla="*/ 2143760 w 4277360"/>
              <a:gd name="connsiteY22" fmla="*/ 2397760 h 2692400"/>
              <a:gd name="connsiteX23" fmla="*/ 2164080 w 4277360"/>
              <a:gd name="connsiteY23" fmla="*/ 2346960 h 2692400"/>
              <a:gd name="connsiteX24" fmla="*/ 2214880 w 4277360"/>
              <a:gd name="connsiteY24" fmla="*/ 2235200 h 2692400"/>
              <a:gd name="connsiteX25" fmla="*/ 2225040 w 4277360"/>
              <a:gd name="connsiteY25" fmla="*/ 2153920 h 2692400"/>
              <a:gd name="connsiteX26" fmla="*/ 2245360 w 4277360"/>
              <a:gd name="connsiteY26" fmla="*/ 1981200 h 2692400"/>
              <a:gd name="connsiteX27" fmla="*/ 2275840 w 4277360"/>
              <a:gd name="connsiteY27" fmla="*/ 1930400 h 2692400"/>
              <a:gd name="connsiteX28" fmla="*/ 2286000 w 4277360"/>
              <a:gd name="connsiteY28" fmla="*/ 1889760 h 2692400"/>
              <a:gd name="connsiteX29" fmla="*/ 2316480 w 4277360"/>
              <a:gd name="connsiteY29" fmla="*/ 1686560 h 2692400"/>
              <a:gd name="connsiteX30" fmla="*/ 2336800 w 4277360"/>
              <a:gd name="connsiteY30" fmla="*/ 1635760 h 2692400"/>
              <a:gd name="connsiteX31" fmla="*/ 2346960 w 4277360"/>
              <a:gd name="connsiteY31" fmla="*/ 1584960 h 2692400"/>
              <a:gd name="connsiteX32" fmla="*/ 2367280 w 4277360"/>
              <a:gd name="connsiteY32" fmla="*/ 1524000 h 2692400"/>
              <a:gd name="connsiteX33" fmla="*/ 2397760 w 4277360"/>
              <a:gd name="connsiteY33" fmla="*/ 1371600 h 2692400"/>
              <a:gd name="connsiteX34" fmla="*/ 2428240 w 4277360"/>
              <a:gd name="connsiteY34" fmla="*/ 1270000 h 2692400"/>
              <a:gd name="connsiteX35" fmla="*/ 2438400 w 4277360"/>
              <a:gd name="connsiteY35" fmla="*/ 1148080 h 2692400"/>
              <a:gd name="connsiteX36" fmla="*/ 2448560 w 4277360"/>
              <a:gd name="connsiteY36" fmla="*/ 995680 h 2692400"/>
              <a:gd name="connsiteX37" fmla="*/ 2479040 w 4277360"/>
              <a:gd name="connsiteY37" fmla="*/ 934720 h 2692400"/>
              <a:gd name="connsiteX38" fmla="*/ 2489200 w 4277360"/>
              <a:gd name="connsiteY38" fmla="*/ 863600 h 2692400"/>
              <a:gd name="connsiteX39" fmla="*/ 2499360 w 4277360"/>
              <a:gd name="connsiteY39" fmla="*/ 833120 h 2692400"/>
              <a:gd name="connsiteX40" fmla="*/ 2529840 w 4277360"/>
              <a:gd name="connsiteY40" fmla="*/ 711200 h 2692400"/>
              <a:gd name="connsiteX41" fmla="*/ 2570480 w 4277360"/>
              <a:gd name="connsiteY41" fmla="*/ 538480 h 2692400"/>
              <a:gd name="connsiteX42" fmla="*/ 2590800 w 4277360"/>
              <a:gd name="connsiteY42" fmla="*/ 416560 h 2692400"/>
              <a:gd name="connsiteX43" fmla="*/ 2600960 w 4277360"/>
              <a:gd name="connsiteY43" fmla="*/ 325120 h 2692400"/>
              <a:gd name="connsiteX44" fmla="*/ 2621280 w 4277360"/>
              <a:gd name="connsiteY44" fmla="*/ 254000 h 2692400"/>
              <a:gd name="connsiteX45" fmla="*/ 2651760 w 4277360"/>
              <a:gd name="connsiteY45" fmla="*/ 81280 h 2692400"/>
              <a:gd name="connsiteX46" fmla="*/ 2672080 w 4277360"/>
              <a:gd name="connsiteY46" fmla="*/ 30480 h 2692400"/>
              <a:gd name="connsiteX47" fmla="*/ 2682240 w 4277360"/>
              <a:gd name="connsiteY47" fmla="*/ 0 h 2692400"/>
              <a:gd name="connsiteX48" fmla="*/ 2733040 w 4277360"/>
              <a:gd name="connsiteY48" fmla="*/ 10160 h 2692400"/>
              <a:gd name="connsiteX49" fmla="*/ 2804160 w 4277360"/>
              <a:gd name="connsiteY49" fmla="*/ 111760 h 2692400"/>
              <a:gd name="connsiteX50" fmla="*/ 2834640 w 4277360"/>
              <a:gd name="connsiteY50" fmla="*/ 152400 h 2692400"/>
              <a:gd name="connsiteX51" fmla="*/ 2854960 w 4277360"/>
              <a:gd name="connsiteY51" fmla="*/ 182880 h 2692400"/>
              <a:gd name="connsiteX52" fmla="*/ 2885440 w 4277360"/>
              <a:gd name="connsiteY52" fmla="*/ 233680 h 2692400"/>
              <a:gd name="connsiteX53" fmla="*/ 2926080 w 4277360"/>
              <a:gd name="connsiteY53" fmla="*/ 264160 h 2692400"/>
              <a:gd name="connsiteX54" fmla="*/ 2976880 w 4277360"/>
              <a:gd name="connsiteY54" fmla="*/ 345440 h 2692400"/>
              <a:gd name="connsiteX55" fmla="*/ 3007360 w 4277360"/>
              <a:gd name="connsiteY55" fmla="*/ 365760 h 2692400"/>
              <a:gd name="connsiteX56" fmla="*/ 3078480 w 4277360"/>
              <a:gd name="connsiteY56" fmla="*/ 436880 h 2692400"/>
              <a:gd name="connsiteX57" fmla="*/ 3108960 w 4277360"/>
              <a:gd name="connsiteY57" fmla="*/ 467360 h 2692400"/>
              <a:gd name="connsiteX58" fmla="*/ 3129280 w 4277360"/>
              <a:gd name="connsiteY58" fmla="*/ 497840 h 2692400"/>
              <a:gd name="connsiteX59" fmla="*/ 3149600 w 4277360"/>
              <a:gd name="connsiteY59" fmla="*/ 538480 h 2692400"/>
              <a:gd name="connsiteX60" fmla="*/ 3180080 w 4277360"/>
              <a:gd name="connsiteY60" fmla="*/ 558800 h 2692400"/>
              <a:gd name="connsiteX61" fmla="*/ 3241040 w 4277360"/>
              <a:gd name="connsiteY61" fmla="*/ 640080 h 2692400"/>
              <a:gd name="connsiteX62" fmla="*/ 3332480 w 4277360"/>
              <a:gd name="connsiteY62" fmla="*/ 772160 h 2692400"/>
              <a:gd name="connsiteX63" fmla="*/ 3362960 w 4277360"/>
              <a:gd name="connsiteY63" fmla="*/ 812800 h 2692400"/>
              <a:gd name="connsiteX64" fmla="*/ 3393440 w 4277360"/>
              <a:gd name="connsiteY64" fmla="*/ 843280 h 2692400"/>
              <a:gd name="connsiteX65" fmla="*/ 3434080 w 4277360"/>
              <a:gd name="connsiteY65" fmla="*/ 894080 h 2692400"/>
              <a:gd name="connsiteX66" fmla="*/ 3454400 w 4277360"/>
              <a:gd name="connsiteY66" fmla="*/ 924560 h 2692400"/>
              <a:gd name="connsiteX67" fmla="*/ 3495040 w 4277360"/>
              <a:gd name="connsiteY67" fmla="*/ 965200 h 2692400"/>
              <a:gd name="connsiteX68" fmla="*/ 3515360 w 4277360"/>
              <a:gd name="connsiteY68" fmla="*/ 995680 h 2692400"/>
              <a:gd name="connsiteX69" fmla="*/ 3586480 w 4277360"/>
              <a:gd name="connsiteY69" fmla="*/ 1056640 h 2692400"/>
              <a:gd name="connsiteX70" fmla="*/ 3667760 w 4277360"/>
              <a:gd name="connsiteY70" fmla="*/ 1158240 h 2692400"/>
              <a:gd name="connsiteX71" fmla="*/ 3698240 w 4277360"/>
              <a:gd name="connsiteY71" fmla="*/ 1198880 h 2692400"/>
              <a:gd name="connsiteX72" fmla="*/ 3749040 w 4277360"/>
              <a:gd name="connsiteY72" fmla="*/ 1229360 h 2692400"/>
              <a:gd name="connsiteX73" fmla="*/ 3820160 w 4277360"/>
              <a:gd name="connsiteY73" fmla="*/ 1310640 h 2692400"/>
              <a:gd name="connsiteX74" fmla="*/ 3901440 w 4277360"/>
              <a:gd name="connsiteY74" fmla="*/ 1381760 h 2692400"/>
              <a:gd name="connsiteX75" fmla="*/ 3921760 w 4277360"/>
              <a:gd name="connsiteY75" fmla="*/ 1412240 h 2692400"/>
              <a:gd name="connsiteX76" fmla="*/ 3962400 w 4277360"/>
              <a:gd name="connsiteY76" fmla="*/ 1452880 h 2692400"/>
              <a:gd name="connsiteX77" fmla="*/ 4003040 w 4277360"/>
              <a:gd name="connsiteY77" fmla="*/ 1483360 h 2692400"/>
              <a:gd name="connsiteX78" fmla="*/ 4023360 w 4277360"/>
              <a:gd name="connsiteY78" fmla="*/ 1513840 h 2692400"/>
              <a:gd name="connsiteX79" fmla="*/ 4094480 w 4277360"/>
              <a:gd name="connsiteY79" fmla="*/ 1584960 h 2692400"/>
              <a:gd name="connsiteX80" fmla="*/ 4155440 w 4277360"/>
              <a:gd name="connsiteY80" fmla="*/ 1666240 h 2692400"/>
              <a:gd name="connsiteX81" fmla="*/ 4226560 w 4277360"/>
              <a:gd name="connsiteY81" fmla="*/ 1737360 h 2692400"/>
              <a:gd name="connsiteX82" fmla="*/ 4277360 w 4277360"/>
              <a:gd name="connsiteY82" fmla="*/ 178816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277360" h="2692400">
                <a:moveTo>
                  <a:pt x="0" y="223520"/>
                </a:moveTo>
                <a:lnTo>
                  <a:pt x="1016000" y="1605280"/>
                </a:lnTo>
                <a:cubicBezTo>
                  <a:pt x="1102213" y="1723929"/>
                  <a:pt x="893377" y="1502977"/>
                  <a:pt x="1066800" y="1676400"/>
                </a:cubicBezTo>
                <a:cubicBezTo>
                  <a:pt x="1070187" y="1689947"/>
                  <a:pt x="1071289" y="1704280"/>
                  <a:pt x="1076960" y="1717040"/>
                </a:cubicBezTo>
                <a:cubicBezTo>
                  <a:pt x="1102218" y="1773870"/>
                  <a:pt x="1168026" y="1838461"/>
                  <a:pt x="1198880" y="1879600"/>
                </a:cubicBezTo>
                <a:cubicBezTo>
                  <a:pt x="1233289" y="1925478"/>
                  <a:pt x="1270767" y="1972318"/>
                  <a:pt x="1300480" y="2021840"/>
                </a:cubicBezTo>
                <a:cubicBezTo>
                  <a:pt x="1308272" y="2034827"/>
                  <a:pt x="1311997" y="2050155"/>
                  <a:pt x="1320800" y="2062480"/>
                </a:cubicBezTo>
                <a:cubicBezTo>
                  <a:pt x="1329151" y="2074172"/>
                  <a:pt x="1342304" y="2081740"/>
                  <a:pt x="1351280" y="2092960"/>
                </a:cubicBezTo>
                <a:cubicBezTo>
                  <a:pt x="1369479" y="2115709"/>
                  <a:pt x="1384317" y="2140988"/>
                  <a:pt x="1402080" y="2164080"/>
                </a:cubicBezTo>
                <a:cubicBezTo>
                  <a:pt x="1440673" y="2214251"/>
                  <a:pt x="1511799" y="2292495"/>
                  <a:pt x="1554480" y="2326640"/>
                </a:cubicBezTo>
                <a:cubicBezTo>
                  <a:pt x="1571413" y="2340187"/>
                  <a:pt x="1587515" y="2354844"/>
                  <a:pt x="1605280" y="2367280"/>
                </a:cubicBezTo>
                <a:cubicBezTo>
                  <a:pt x="1621458" y="2378604"/>
                  <a:pt x="1639147" y="2387600"/>
                  <a:pt x="1656080" y="2397760"/>
                </a:cubicBezTo>
                <a:cubicBezTo>
                  <a:pt x="1678124" y="2427152"/>
                  <a:pt x="1697135" y="2456491"/>
                  <a:pt x="1727200" y="2479040"/>
                </a:cubicBezTo>
                <a:cubicBezTo>
                  <a:pt x="1739317" y="2488127"/>
                  <a:pt x="1754293" y="2492587"/>
                  <a:pt x="1767840" y="2499360"/>
                </a:cubicBezTo>
                <a:cubicBezTo>
                  <a:pt x="1788318" y="2530077"/>
                  <a:pt x="1795950" y="2545843"/>
                  <a:pt x="1828800" y="2570480"/>
                </a:cubicBezTo>
                <a:cubicBezTo>
                  <a:pt x="1840917" y="2579567"/>
                  <a:pt x="1855893" y="2584027"/>
                  <a:pt x="1869440" y="2590800"/>
                </a:cubicBezTo>
                <a:cubicBezTo>
                  <a:pt x="1919891" y="2666476"/>
                  <a:pt x="1855049" y="2573531"/>
                  <a:pt x="1920240" y="2651760"/>
                </a:cubicBezTo>
                <a:cubicBezTo>
                  <a:pt x="1928057" y="2661141"/>
                  <a:pt x="1931025" y="2674612"/>
                  <a:pt x="1940560" y="2682240"/>
                </a:cubicBezTo>
                <a:cubicBezTo>
                  <a:pt x="1948923" y="2688930"/>
                  <a:pt x="1960880" y="2689013"/>
                  <a:pt x="1971040" y="2692400"/>
                </a:cubicBezTo>
                <a:cubicBezTo>
                  <a:pt x="1991360" y="2682240"/>
                  <a:pt x="2014067" y="2675868"/>
                  <a:pt x="2032000" y="2661920"/>
                </a:cubicBezTo>
                <a:cubicBezTo>
                  <a:pt x="2045366" y="2651524"/>
                  <a:pt x="2054256" y="2636082"/>
                  <a:pt x="2062480" y="2621280"/>
                </a:cubicBezTo>
                <a:cubicBezTo>
                  <a:pt x="2081854" y="2586407"/>
                  <a:pt x="2079924" y="2572590"/>
                  <a:pt x="2092960" y="2540000"/>
                </a:cubicBezTo>
                <a:cubicBezTo>
                  <a:pt x="2175219" y="2334353"/>
                  <a:pt x="2076142" y="2600615"/>
                  <a:pt x="2143760" y="2397760"/>
                </a:cubicBezTo>
                <a:cubicBezTo>
                  <a:pt x="2149527" y="2380458"/>
                  <a:pt x="2158717" y="2364391"/>
                  <a:pt x="2164080" y="2346960"/>
                </a:cubicBezTo>
                <a:cubicBezTo>
                  <a:pt x="2195820" y="2243806"/>
                  <a:pt x="2160570" y="2289510"/>
                  <a:pt x="2214880" y="2235200"/>
                </a:cubicBezTo>
                <a:cubicBezTo>
                  <a:pt x="2218267" y="2208107"/>
                  <a:pt x="2222323" y="2181089"/>
                  <a:pt x="2225040" y="2153920"/>
                </a:cubicBezTo>
                <a:cubicBezTo>
                  <a:pt x="2225432" y="2149997"/>
                  <a:pt x="2231946" y="2014736"/>
                  <a:pt x="2245360" y="1981200"/>
                </a:cubicBezTo>
                <a:cubicBezTo>
                  <a:pt x="2252694" y="1962865"/>
                  <a:pt x="2265680" y="1947333"/>
                  <a:pt x="2275840" y="1930400"/>
                </a:cubicBezTo>
                <a:cubicBezTo>
                  <a:pt x="2279227" y="1916853"/>
                  <a:pt x="2283877" y="1903561"/>
                  <a:pt x="2286000" y="1889760"/>
                </a:cubicBezTo>
                <a:cubicBezTo>
                  <a:pt x="2302142" y="1784837"/>
                  <a:pt x="2288451" y="1798677"/>
                  <a:pt x="2316480" y="1686560"/>
                </a:cubicBezTo>
                <a:cubicBezTo>
                  <a:pt x="2320903" y="1668867"/>
                  <a:pt x="2331559" y="1653229"/>
                  <a:pt x="2336800" y="1635760"/>
                </a:cubicBezTo>
                <a:cubicBezTo>
                  <a:pt x="2341762" y="1619220"/>
                  <a:pt x="2342416" y="1601620"/>
                  <a:pt x="2346960" y="1584960"/>
                </a:cubicBezTo>
                <a:cubicBezTo>
                  <a:pt x="2352596" y="1564296"/>
                  <a:pt x="2362319" y="1544837"/>
                  <a:pt x="2367280" y="1524000"/>
                </a:cubicBezTo>
                <a:cubicBezTo>
                  <a:pt x="2379279" y="1473603"/>
                  <a:pt x="2383528" y="1421413"/>
                  <a:pt x="2397760" y="1371600"/>
                </a:cubicBezTo>
                <a:cubicBezTo>
                  <a:pt x="2421022" y="1290182"/>
                  <a:pt x="2410283" y="1323870"/>
                  <a:pt x="2428240" y="1270000"/>
                </a:cubicBezTo>
                <a:cubicBezTo>
                  <a:pt x="2431627" y="1229360"/>
                  <a:pt x="2435387" y="1188749"/>
                  <a:pt x="2438400" y="1148080"/>
                </a:cubicBezTo>
                <a:cubicBezTo>
                  <a:pt x="2442161" y="1097306"/>
                  <a:pt x="2439034" y="1045694"/>
                  <a:pt x="2448560" y="995680"/>
                </a:cubicBezTo>
                <a:cubicBezTo>
                  <a:pt x="2452811" y="973363"/>
                  <a:pt x="2468880" y="955040"/>
                  <a:pt x="2479040" y="934720"/>
                </a:cubicBezTo>
                <a:cubicBezTo>
                  <a:pt x="2482427" y="911013"/>
                  <a:pt x="2484504" y="887082"/>
                  <a:pt x="2489200" y="863600"/>
                </a:cubicBezTo>
                <a:cubicBezTo>
                  <a:pt x="2491300" y="853098"/>
                  <a:pt x="2496601" y="843468"/>
                  <a:pt x="2499360" y="833120"/>
                </a:cubicBezTo>
                <a:cubicBezTo>
                  <a:pt x="2510154" y="792644"/>
                  <a:pt x="2521296" y="752210"/>
                  <a:pt x="2529840" y="711200"/>
                </a:cubicBezTo>
                <a:cubicBezTo>
                  <a:pt x="2565324" y="540875"/>
                  <a:pt x="2529473" y="640997"/>
                  <a:pt x="2570480" y="538480"/>
                </a:cubicBezTo>
                <a:cubicBezTo>
                  <a:pt x="2577253" y="497840"/>
                  <a:pt x="2584973" y="457346"/>
                  <a:pt x="2590800" y="416560"/>
                </a:cubicBezTo>
                <a:cubicBezTo>
                  <a:pt x="2595137" y="386201"/>
                  <a:pt x="2595308" y="355262"/>
                  <a:pt x="2600960" y="325120"/>
                </a:cubicBezTo>
                <a:cubicBezTo>
                  <a:pt x="2605504" y="300887"/>
                  <a:pt x="2616114" y="278108"/>
                  <a:pt x="2621280" y="254000"/>
                </a:cubicBezTo>
                <a:cubicBezTo>
                  <a:pt x="2650966" y="115467"/>
                  <a:pt x="2605628" y="254277"/>
                  <a:pt x="2651760" y="81280"/>
                </a:cubicBezTo>
                <a:cubicBezTo>
                  <a:pt x="2656459" y="63658"/>
                  <a:pt x="2665676" y="47557"/>
                  <a:pt x="2672080" y="30480"/>
                </a:cubicBezTo>
                <a:cubicBezTo>
                  <a:pt x="2675840" y="20452"/>
                  <a:pt x="2678853" y="10160"/>
                  <a:pt x="2682240" y="0"/>
                </a:cubicBezTo>
                <a:cubicBezTo>
                  <a:pt x="2699173" y="3387"/>
                  <a:pt x="2718232" y="1275"/>
                  <a:pt x="2733040" y="10160"/>
                </a:cubicBezTo>
                <a:cubicBezTo>
                  <a:pt x="2797880" y="49064"/>
                  <a:pt x="2774075" y="57606"/>
                  <a:pt x="2804160" y="111760"/>
                </a:cubicBezTo>
                <a:cubicBezTo>
                  <a:pt x="2812384" y="126562"/>
                  <a:pt x="2824798" y="138621"/>
                  <a:pt x="2834640" y="152400"/>
                </a:cubicBezTo>
                <a:cubicBezTo>
                  <a:pt x="2841737" y="162336"/>
                  <a:pt x="2848488" y="172525"/>
                  <a:pt x="2854960" y="182880"/>
                </a:cubicBezTo>
                <a:cubicBezTo>
                  <a:pt x="2865426" y="199626"/>
                  <a:pt x="2872436" y="218818"/>
                  <a:pt x="2885440" y="233680"/>
                </a:cubicBezTo>
                <a:cubicBezTo>
                  <a:pt x="2896591" y="246424"/>
                  <a:pt x="2912533" y="254000"/>
                  <a:pt x="2926080" y="264160"/>
                </a:cubicBezTo>
                <a:cubicBezTo>
                  <a:pt x="2942176" y="296352"/>
                  <a:pt x="2950502" y="319062"/>
                  <a:pt x="2976880" y="345440"/>
                </a:cubicBezTo>
                <a:cubicBezTo>
                  <a:pt x="2985514" y="354074"/>
                  <a:pt x="2998284" y="357591"/>
                  <a:pt x="3007360" y="365760"/>
                </a:cubicBezTo>
                <a:cubicBezTo>
                  <a:pt x="3032280" y="388188"/>
                  <a:pt x="3054773" y="413173"/>
                  <a:pt x="3078480" y="436880"/>
                </a:cubicBezTo>
                <a:cubicBezTo>
                  <a:pt x="3088640" y="447040"/>
                  <a:pt x="3100990" y="455405"/>
                  <a:pt x="3108960" y="467360"/>
                </a:cubicBezTo>
                <a:cubicBezTo>
                  <a:pt x="3115733" y="477520"/>
                  <a:pt x="3123222" y="487238"/>
                  <a:pt x="3129280" y="497840"/>
                </a:cubicBezTo>
                <a:cubicBezTo>
                  <a:pt x="3136794" y="510990"/>
                  <a:pt x="3139904" y="526845"/>
                  <a:pt x="3149600" y="538480"/>
                </a:cubicBezTo>
                <a:cubicBezTo>
                  <a:pt x="3157417" y="547861"/>
                  <a:pt x="3169920" y="552027"/>
                  <a:pt x="3180080" y="558800"/>
                </a:cubicBezTo>
                <a:cubicBezTo>
                  <a:pt x="3244138" y="654887"/>
                  <a:pt x="3136459" y="495276"/>
                  <a:pt x="3241040" y="640080"/>
                </a:cubicBezTo>
                <a:cubicBezTo>
                  <a:pt x="3272392" y="683490"/>
                  <a:pt x="3301600" y="728413"/>
                  <a:pt x="3332480" y="772160"/>
                </a:cubicBezTo>
                <a:cubicBezTo>
                  <a:pt x="3342245" y="785994"/>
                  <a:pt x="3350986" y="800826"/>
                  <a:pt x="3362960" y="812800"/>
                </a:cubicBezTo>
                <a:cubicBezTo>
                  <a:pt x="3373120" y="822960"/>
                  <a:pt x="3383978" y="832467"/>
                  <a:pt x="3393440" y="843280"/>
                </a:cubicBezTo>
                <a:cubicBezTo>
                  <a:pt x="3407720" y="859600"/>
                  <a:pt x="3421069" y="876732"/>
                  <a:pt x="3434080" y="894080"/>
                </a:cubicBezTo>
                <a:cubicBezTo>
                  <a:pt x="3441406" y="903849"/>
                  <a:pt x="3446453" y="915289"/>
                  <a:pt x="3454400" y="924560"/>
                </a:cubicBezTo>
                <a:cubicBezTo>
                  <a:pt x="3466868" y="939106"/>
                  <a:pt x="3482572" y="950654"/>
                  <a:pt x="3495040" y="965200"/>
                </a:cubicBezTo>
                <a:cubicBezTo>
                  <a:pt x="3502987" y="974471"/>
                  <a:pt x="3506726" y="987046"/>
                  <a:pt x="3515360" y="995680"/>
                </a:cubicBezTo>
                <a:cubicBezTo>
                  <a:pt x="3589148" y="1069468"/>
                  <a:pt x="3525653" y="984754"/>
                  <a:pt x="3586480" y="1056640"/>
                </a:cubicBezTo>
                <a:cubicBezTo>
                  <a:pt x="3614495" y="1089748"/>
                  <a:pt x="3641738" y="1123544"/>
                  <a:pt x="3667760" y="1158240"/>
                </a:cubicBezTo>
                <a:cubicBezTo>
                  <a:pt x="3677920" y="1171787"/>
                  <a:pt x="3685496" y="1187729"/>
                  <a:pt x="3698240" y="1198880"/>
                </a:cubicBezTo>
                <a:cubicBezTo>
                  <a:pt x="3713102" y="1211884"/>
                  <a:pt x="3733620" y="1217024"/>
                  <a:pt x="3749040" y="1229360"/>
                </a:cubicBezTo>
                <a:cubicBezTo>
                  <a:pt x="3835967" y="1298901"/>
                  <a:pt x="3772538" y="1255081"/>
                  <a:pt x="3820160" y="1310640"/>
                </a:cubicBezTo>
                <a:cubicBezTo>
                  <a:pt x="3915138" y="1421448"/>
                  <a:pt x="3808029" y="1288349"/>
                  <a:pt x="3901440" y="1381760"/>
                </a:cubicBezTo>
                <a:cubicBezTo>
                  <a:pt x="3910074" y="1390394"/>
                  <a:pt x="3913813" y="1402969"/>
                  <a:pt x="3921760" y="1412240"/>
                </a:cubicBezTo>
                <a:cubicBezTo>
                  <a:pt x="3934228" y="1426786"/>
                  <a:pt x="3947982" y="1440264"/>
                  <a:pt x="3962400" y="1452880"/>
                </a:cubicBezTo>
                <a:cubicBezTo>
                  <a:pt x="3975144" y="1464031"/>
                  <a:pt x="3991066" y="1471386"/>
                  <a:pt x="4003040" y="1483360"/>
                </a:cubicBezTo>
                <a:cubicBezTo>
                  <a:pt x="4011674" y="1491994"/>
                  <a:pt x="4015191" y="1504764"/>
                  <a:pt x="4023360" y="1513840"/>
                </a:cubicBezTo>
                <a:cubicBezTo>
                  <a:pt x="4045788" y="1538760"/>
                  <a:pt x="4074364" y="1558139"/>
                  <a:pt x="4094480" y="1584960"/>
                </a:cubicBezTo>
                <a:cubicBezTo>
                  <a:pt x="4114800" y="1612053"/>
                  <a:pt x="4131493" y="1642293"/>
                  <a:pt x="4155440" y="1666240"/>
                </a:cubicBezTo>
                <a:cubicBezTo>
                  <a:pt x="4179147" y="1689947"/>
                  <a:pt x="4206444" y="1710539"/>
                  <a:pt x="4226560" y="1737360"/>
                </a:cubicBezTo>
                <a:cubicBezTo>
                  <a:pt x="4261584" y="1784058"/>
                  <a:pt x="4241894" y="1770427"/>
                  <a:pt x="4277360" y="1788160"/>
                </a:cubicBezTo>
              </a:path>
            </a:pathLst>
          </a:custGeom>
          <a:noFill/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0F73A30-4A6E-43CF-A2DE-773FE5D6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DC7F-B2CA-4C5D-8F99-C2368431FF0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62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8379" y="4481565"/>
            <a:ext cx="10515600" cy="1432876"/>
          </a:xfrm>
        </p:spPr>
        <p:txBody>
          <a:bodyPr/>
          <a:lstStyle/>
          <a:p>
            <a:r>
              <a:rPr lang="en-US" altLang="zh-TW" dirty="0" err="1"/>
              <a:t>Dijksta</a:t>
            </a:r>
            <a:r>
              <a:rPr lang="zh-TW" altLang="en-US" dirty="0"/>
              <a:t>演算法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969707E-FDF6-4BB5-B93D-98B7E44F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DC7F-B2CA-4C5D-8F99-C2368431FF0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20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24F5979-E24B-46AD-8130-740D2525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altLang="zh-TW" dirty="0"/>
              <a:t>Dijkstra’s Algorithm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Priority Queue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5B7207E-E7DA-4B80-BAF1-7D641C92083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129741"/>
            <a:ext cx="10515600" cy="4070371"/>
          </a:xfrm>
        </p:spPr>
        <p:txBody>
          <a:bodyPr/>
          <a:lstStyle/>
          <a:p>
            <a:r>
              <a:rPr lang="zh-TW" altLang="en-US" dirty="0"/>
              <a:t>每個權重必須要同號喔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526896-42C1-4E63-838A-29D62B7B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DC7F-B2CA-4C5D-8F99-C2368431FF00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66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標題 35">
            <a:extLst>
              <a:ext uri="{FF2B5EF4-FFF2-40B4-BE49-F238E27FC236}">
                <a16:creationId xmlns:a16="http://schemas.microsoft.com/office/drawing/2014/main" id="{1A09D968-9964-48FF-A3BD-F1EA31F7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最長路徑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2D01C1C-927E-401F-96CF-040B1B37FE2F}"/>
              </a:ext>
            </a:extLst>
          </p:cNvPr>
          <p:cNvCxnSpPr>
            <a:cxnSpLocks/>
          </p:cNvCxnSpPr>
          <p:nvPr/>
        </p:nvCxnSpPr>
        <p:spPr>
          <a:xfrm>
            <a:off x="6096000" y="3314325"/>
            <a:ext cx="0" cy="2862072"/>
          </a:xfrm>
          <a:prstGeom prst="line">
            <a:avLst/>
          </a:prstGeom>
          <a:ln w="63500">
            <a:solidFill>
              <a:srgbClr val="EA5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DB0D7572-52AF-4807-874E-D13B3D915B2D}"/>
              </a:ext>
            </a:extLst>
          </p:cNvPr>
          <p:cNvCxnSpPr>
            <a:cxnSpLocks/>
          </p:cNvCxnSpPr>
          <p:nvPr/>
        </p:nvCxnSpPr>
        <p:spPr>
          <a:xfrm>
            <a:off x="7720584" y="3301621"/>
            <a:ext cx="0" cy="2862072"/>
          </a:xfrm>
          <a:prstGeom prst="line">
            <a:avLst/>
          </a:prstGeom>
          <a:ln w="63500">
            <a:solidFill>
              <a:srgbClr val="EA5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A3E856D-7B90-4FF7-B797-A36CF9A85D48}"/>
              </a:ext>
            </a:extLst>
          </p:cNvPr>
          <p:cNvSpPr/>
          <p:nvPr/>
        </p:nvSpPr>
        <p:spPr>
          <a:xfrm>
            <a:off x="6248400" y="5582492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982E7BA-FE97-4A4F-BAA2-D4986CE9A151}"/>
              </a:ext>
            </a:extLst>
          </p:cNvPr>
          <p:cNvSpPr/>
          <p:nvPr/>
        </p:nvSpPr>
        <p:spPr>
          <a:xfrm>
            <a:off x="7024784" y="5582492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75E8F1-0621-4DE0-A5DD-CE9AD39E60DF}"/>
              </a:ext>
            </a:extLst>
          </p:cNvPr>
          <p:cNvSpPr/>
          <p:nvPr/>
        </p:nvSpPr>
        <p:spPr>
          <a:xfrm>
            <a:off x="6248400" y="6413712"/>
            <a:ext cx="543401" cy="26161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A4FB462-DA8F-4C6E-8D1D-340FD1862A80}"/>
              </a:ext>
            </a:extLst>
          </p:cNvPr>
          <p:cNvSpPr/>
          <p:nvPr/>
        </p:nvSpPr>
        <p:spPr>
          <a:xfrm>
            <a:off x="6826156" y="6350552"/>
            <a:ext cx="940656" cy="38792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longest</a:t>
            </a:r>
            <a:endParaRPr lang="zh-TW" altLang="en-US" sz="4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971A487-FDFE-4745-8268-12FD23CFB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330663"/>
              </p:ext>
            </p:extLst>
          </p:nvPr>
        </p:nvGraphicFramePr>
        <p:xfrm>
          <a:off x="8197780" y="4952002"/>
          <a:ext cx="3631236" cy="1208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206">
                  <a:extLst>
                    <a:ext uri="{9D8B030D-6E8A-4147-A177-3AD203B41FA5}">
                      <a16:colId xmlns:a16="http://schemas.microsoft.com/office/drawing/2014/main" val="1342663969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100409046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1669882715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691524409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1231514469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2298998600"/>
                    </a:ext>
                  </a:extLst>
                </a:gridCol>
              </a:tblGrid>
              <a:tr h="604006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908115"/>
                  </a:ext>
                </a:extLst>
              </a:tr>
              <a:tr h="6040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488906"/>
                  </a:ext>
                </a:extLst>
              </a:tr>
            </a:tbl>
          </a:graphicData>
        </a:graphic>
      </p:graphicFrame>
      <p:sp>
        <p:nvSpPr>
          <p:cNvPr id="59" name="橢圓 58">
            <a:extLst>
              <a:ext uri="{FF2B5EF4-FFF2-40B4-BE49-F238E27FC236}">
                <a16:creationId xmlns:a16="http://schemas.microsoft.com/office/drawing/2014/main" id="{43010AE8-B604-4E07-8DF5-5C4FCA4A0E7C}"/>
              </a:ext>
            </a:extLst>
          </p:cNvPr>
          <p:cNvSpPr/>
          <p:nvPr/>
        </p:nvSpPr>
        <p:spPr>
          <a:xfrm>
            <a:off x="5076527" y="4332360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133D9391-C5BD-458D-B1F1-70D8F5514559}"/>
              </a:ext>
            </a:extLst>
          </p:cNvPr>
          <p:cNvSpPr/>
          <p:nvPr/>
        </p:nvSpPr>
        <p:spPr>
          <a:xfrm>
            <a:off x="403945" y="2664501"/>
            <a:ext cx="734336" cy="734336"/>
          </a:xfrm>
          <a:prstGeom prst="ellipse">
            <a:avLst/>
          </a:prstGeom>
          <a:solidFill>
            <a:srgbClr val="EA5F00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B1B535EB-1EFB-40AD-BFE1-CF0E87FBED5A}"/>
              </a:ext>
            </a:extLst>
          </p:cNvPr>
          <p:cNvSpPr/>
          <p:nvPr/>
        </p:nvSpPr>
        <p:spPr>
          <a:xfrm>
            <a:off x="2907660" y="2664501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D22DB707-04A9-4944-B187-B55F9A4AD581}"/>
              </a:ext>
            </a:extLst>
          </p:cNvPr>
          <p:cNvSpPr/>
          <p:nvPr/>
        </p:nvSpPr>
        <p:spPr>
          <a:xfrm>
            <a:off x="403945" y="5409376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D23720FB-B0B4-485D-B396-E9D5F930F963}"/>
              </a:ext>
            </a:extLst>
          </p:cNvPr>
          <p:cNvSpPr/>
          <p:nvPr/>
        </p:nvSpPr>
        <p:spPr>
          <a:xfrm>
            <a:off x="2907660" y="5409376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65024030-030D-4B8F-B88B-09769A7EAC6A}"/>
              </a:ext>
            </a:extLst>
          </p:cNvPr>
          <p:cNvCxnSpPr/>
          <p:nvPr/>
        </p:nvCxnSpPr>
        <p:spPr>
          <a:xfrm>
            <a:off x="771113" y="3503585"/>
            <a:ext cx="0" cy="1818751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E2897573-39E9-4DE0-9E35-A579FE6C97C3}"/>
              </a:ext>
            </a:extLst>
          </p:cNvPr>
          <p:cNvCxnSpPr>
            <a:cxnSpLocks/>
          </p:cNvCxnSpPr>
          <p:nvPr/>
        </p:nvCxnSpPr>
        <p:spPr>
          <a:xfrm>
            <a:off x="1208619" y="3031669"/>
            <a:ext cx="1610279" cy="0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A1443CA6-D90C-46F5-9B7B-90E6748E6A97}"/>
              </a:ext>
            </a:extLst>
          </p:cNvPr>
          <p:cNvCxnSpPr>
            <a:cxnSpLocks/>
          </p:cNvCxnSpPr>
          <p:nvPr/>
        </p:nvCxnSpPr>
        <p:spPr>
          <a:xfrm>
            <a:off x="1229119" y="5778576"/>
            <a:ext cx="1610279" cy="0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59A0A13C-97F1-4CB5-BA73-F3F7AC7B3D07}"/>
              </a:ext>
            </a:extLst>
          </p:cNvPr>
          <p:cNvCxnSpPr/>
          <p:nvPr/>
        </p:nvCxnSpPr>
        <p:spPr>
          <a:xfrm>
            <a:off x="3505939" y="3503585"/>
            <a:ext cx="0" cy="1818751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FDDC9042-E643-4E67-BCA6-C0174151271B}"/>
              </a:ext>
            </a:extLst>
          </p:cNvPr>
          <p:cNvCxnSpPr>
            <a:cxnSpLocks/>
          </p:cNvCxnSpPr>
          <p:nvPr/>
        </p:nvCxnSpPr>
        <p:spPr>
          <a:xfrm>
            <a:off x="3730758" y="3166128"/>
            <a:ext cx="1386223" cy="1286144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79F8383D-2ED5-4D16-85CD-9DC5564089B5}"/>
              </a:ext>
            </a:extLst>
          </p:cNvPr>
          <p:cNvCxnSpPr>
            <a:cxnSpLocks/>
          </p:cNvCxnSpPr>
          <p:nvPr/>
        </p:nvCxnSpPr>
        <p:spPr>
          <a:xfrm>
            <a:off x="1119470" y="3371350"/>
            <a:ext cx="1873796" cy="2038026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B6AB3704-B183-47F1-B5F9-F71450339F92}"/>
              </a:ext>
            </a:extLst>
          </p:cNvPr>
          <p:cNvCxnSpPr>
            <a:cxnSpLocks/>
          </p:cNvCxnSpPr>
          <p:nvPr/>
        </p:nvCxnSpPr>
        <p:spPr>
          <a:xfrm flipV="1">
            <a:off x="3135825" y="3503586"/>
            <a:ext cx="0" cy="1818750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7AF3A18C-E7C7-47FD-A8EF-2A1D65E4118F}"/>
              </a:ext>
            </a:extLst>
          </p:cNvPr>
          <p:cNvSpPr txBox="1"/>
          <p:nvPr/>
        </p:nvSpPr>
        <p:spPr>
          <a:xfrm>
            <a:off x="1757638" y="2400859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-6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7B237ADB-559C-403F-9FBB-E04B84C2AE04}"/>
              </a:ext>
            </a:extLst>
          </p:cNvPr>
          <p:cNvSpPr txBox="1"/>
          <p:nvPr/>
        </p:nvSpPr>
        <p:spPr>
          <a:xfrm>
            <a:off x="1805911" y="3757283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A60607EF-018A-407D-A417-6F396EFE8DF9}"/>
              </a:ext>
            </a:extLst>
          </p:cNvPr>
          <p:cNvSpPr txBox="1"/>
          <p:nvPr/>
        </p:nvSpPr>
        <p:spPr>
          <a:xfrm>
            <a:off x="2594959" y="4105686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ED217A62-1C19-4A4E-8F8E-3CE8E9AE097E}"/>
              </a:ext>
            </a:extLst>
          </p:cNvPr>
          <p:cNvSpPr txBox="1"/>
          <p:nvPr/>
        </p:nvSpPr>
        <p:spPr>
          <a:xfrm>
            <a:off x="3581696" y="4142496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A32AF1B6-9122-4276-B1F9-674456369D3C}"/>
              </a:ext>
            </a:extLst>
          </p:cNvPr>
          <p:cNvSpPr txBox="1"/>
          <p:nvPr/>
        </p:nvSpPr>
        <p:spPr>
          <a:xfrm>
            <a:off x="4243432" y="316612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E770C010-B089-44B4-A896-8CD257800B9C}"/>
              </a:ext>
            </a:extLst>
          </p:cNvPr>
          <p:cNvSpPr txBox="1"/>
          <p:nvPr/>
        </p:nvSpPr>
        <p:spPr>
          <a:xfrm>
            <a:off x="1663312" y="5776544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BC6820CA-B321-4002-82A0-9F830260C9E7}"/>
              </a:ext>
            </a:extLst>
          </p:cNvPr>
          <p:cNvSpPr txBox="1"/>
          <p:nvPr/>
        </p:nvSpPr>
        <p:spPr>
          <a:xfrm>
            <a:off x="296147" y="4083121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F428C28-8A3B-4662-BFFB-1162A616FCA4}"/>
              </a:ext>
            </a:extLst>
          </p:cNvPr>
          <p:cNvCxnSpPr>
            <a:cxnSpLocks/>
          </p:cNvCxnSpPr>
          <p:nvPr/>
        </p:nvCxnSpPr>
        <p:spPr>
          <a:xfrm>
            <a:off x="283649" y="2088354"/>
            <a:ext cx="456168" cy="746298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投影片編號版面配置區 97">
            <a:extLst>
              <a:ext uri="{FF2B5EF4-FFF2-40B4-BE49-F238E27FC236}">
                <a16:creationId xmlns:a16="http://schemas.microsoft.com/office/drawing/2014/main" id="{81F5E7D5-C6FF-4D94-AD2F-B0D3F4FA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DC7F-B2CA-4C5D-8F99-C2368431FF0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25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標題 35">
            <a:extLst>
              <a:ext uri="{FF2B5EF4-FFF2-40B4-BE49-F238E27FC236}">
                <a16:creationId xmlns:a16="http://schemas.microsoft.com/office/drawing/2014/main" id="{1A09D968-9964-48FF-A3BD-F1EA31F7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最長路徑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2D01C1C-927E-401F-96CF-040B1B37FE2F}"/>
              </a:ext>
            </a:extLst>
          </p:cNvPr>
          <p:cNvCxnSpPr>
            <a:cxnSpLocks/>
          </p:cNvCxnSpPr>
          <p:nvPr/>
        </p:nvCxnSpPr>
        <p:spPr>
          <a:xfrm>
            <a:off x="6096000" y="3301621"/>
            <a:ext cx="0" cy="2862072"/>
          </a:xfrm>
          <a:prstGeom prst="line">
            <a:avLst/>
          </a:prstGeom>
          <a:ln w="63500">
            <a:solidFill>
              <a:srgbClr val="EA5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DB0D7572-52AF-4807-874E-D13B3D915B2D}"/>
              </a:ext>
            </a:extLst>
          </p:cNvPr>
          <p:cNvCxnSpPr>
            <a:cxnSpLocks/>
          </p:cNvCxnSpPr>
          <p:nvPr/>
        </p:nvCxnSpPr>
        <p:spPr>
          <a:xfrm>
            <a:off x="7720584" y="3301621"/>
            <a:ext cx="0" cy="2862072"/>
          </a:xfrm>
          <a:prstGeom prst="line">
            <a:avLst/>
          </a:prstGeom>
          <a:ln w="63500">
            <a:solidFill>
              <a:srgbClr val="EA5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8F75E8F1-0621-4DE0-A5DD-CE9AD39E60DF}"/>
              </a:ext>
            </a:extLst>
          </p:cNvPr>
          <p:cNvSpPr/>
          <p:nvPr/>
        </p:nvSpPr>
        <p:spPr>
          <a:xfrm>
            <a:off x="6248400" y="6413712"/>
            <a:ext cx="543401" cy="26161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</a:t>
            </a:r>
            <a:endParaRPr lang="zh-TW" altLang="en-US" sz="2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A4FB462-DA8F-4C6E-8D1D-340FD1862A80}"/>
              </a:ext>
            </a:extLst>
          </p:cNvPr>
          <p:cNvSpPr/>
          <p:nvPr/>
        </p:nvSpPr>
        <p:spPr>
          <a:xfrm>
            <a:off x="6826156" y="6350552"/>
            <a:ext cx="940656" cy="38792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longest</a:t>
            </a:r>
            <a:endParaRPr lang="zh-TW" altLang="en-US" sz="4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E971A487-FDFE-4745-8268-12FD23CFB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083192"/>
              </p:ext>
            </p:extLst>
          </p:nvPr>
        </p:nvGraphicFramePr>
        <p:xfrm>
          <a:off x="8205262" y="4955681"/>
          <a:ext cx="3631236" cy="12080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206">
                  <a:extLst>
                    <a:ext uri="{9D8B030D-6E8A-4147-A177-3AD203B41FA5}">
                      <a16:colId xmlns:a16="http://schemas.microsoft.com/office/drawing/2014/main" val="1342663969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100409046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1669882715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691524409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1231514469"/>
                    </a:ext>
                  </a:extLst>
                </a:gridCol>
                <a:gridCol w="605206">
                  <a:extLst>
                    <a:ext uri="{9D8B030D-6E8A-4147-A177-3AD203B41FA5}">
                      <a16:colId xmlns:a16="http://schemas.microsoft.com/office/drawing/2014/main" val="2298998600"/>
                    </a:ext>
                  </a:extLst>
                </a:gridCol>
              </a:tblGrid>
              <a:tr h="604006"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908115"/>
                  </a:ext>
                </a:extLst>
              </a:tr>
              <a:tr h="60400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>
                          <a:ln>
                            <a:solidFill>
                              <a:srgbClr val="EA5F00"/>
                            </a:solidFill>
                          </a:ln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1" dirty="0">
                        <a:ln>
                          <a:solidFill>
                            <a:srgbClr val="EA5F00"/>
                          </a:solidFill>
                        </a:ln>
                        <a:solidFill>
                          <a:srgbClr val="E65D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488906"/>
                  </a:ext>
                </a:extLst>
              </a:tr>
            </a:tbl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F9007C3B-C229-48F1-9A14-9B281DA6C471}"/>
              </a:ext>
            </a:extLst>
          </p:cNvPr>
          <p:cNvSpPr/>
          <p:nvPr/>
        </p:nvSpPr>
        <p:spPr>
          <a:xfrm>
            <a:off x="6248400" y="5586171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09CDA32-20DC-4817-B08B-07CCD0D28277}"/>
              </a:ext>
            </a:extLst>
          </p:cNvPr>
          <p:cNvSpPr/>
          <p:nvPr/>
        </p:nvSpPr>
        <p:spPr>
          <a:xfrm>
            <a:off x="7024784" y="5586171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A3E856D-7B90-4FF7-B797-A36CF9A85D48}"/>
              </a:ext>
            </a:extLst>
          </p:cNvPr>
          <p:cNvSpPr/>
          <p:nvPr/>
        </p:nvSpPr>
        <p:spPr>
          <a:xfrm>
            <a:off x="6245599" y="5586171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982E7BA-FE97-4A4F-BAA2-D4986CE9A151}"/>
              </a:ext>
            </a:extLst>
          </p:cNvPr>
          <p:cNvSpPr/>
          <p:nvPr/>
        </p:nvSpPr>
        <p:spPr>
          <a:xfrm>
            <a:off x="7021983" y="5586171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2AE2A46-0B37-4527-9F3B-392A1EED3E1D}"/>
              </a:ext>
            </a:extLst>
          </p:cNvPr>
          <p:cNvSpPr/>
          <p:nvPr/>
        </p:nvSpPr>
        <p:spPr>
          <a:xfrm>
            <a:off x="6245599" y="4840503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4FB4016-2406-430E-9A01-FEA973675EE0}"/>
              </a:ext>
            </a:extLst>
          </p:cNvPr>
          <p:cNvSpPr/>
          <p:nvPr/>
        </p:nvSpPr>
        <p:spPr>
          <a:xfrm>
            <a:off x="7021983" y="4840503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C523417-75B4-44DD-B942-73FA76022A5C}"/>
              </a:ext>
            </a:extLst>
          </p:cNvPr>
          <p:cNvSpPr/>
          <p:nvPr/>
        </p:nvSpPr>
        <p:spPr>
          <a:xfrm>
            <a:off x="6223806" y="4075823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F629FA0-01ED-4C0C-B802-4D4CD736A9F5}"/>
              </a:ext>
            </a:extLst>
          </p:cNvPr>
          <p:cNvSpPr/>
          <p:nvPr/>
        </p:nvSpPr>
        <p:spPr>
          <a:xfrm>
            <a:off x="7000190" y="4075823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-6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8F9AB13-9810-4E63-AACE-F6D0B09AE2B6}"/>
              </a:ext>
            </a:extLst>
          </p:cNvPr>
          <p:cNvSpPr txBox="1"/>
          <p:nvPr/>
        </p:nvSpPr>
        <p:spPr>
          <a:xfrm>
            <a:off x="9466013" y="5669676"/>
            <a:ext cx="447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2E2F6E6-D22A-4A86-AA6D-ADD58AE170EA}"/>
              </a:ext>
            </a:extLst>
          </p:cNvPr>
          <p:cNvSpPr/>
          <p:nvPr/>
        </p:nvSpPr>
        <p:spPr>
          <a:xfrm>
            <a:off x="9420454" y="4982403"/>
            <a:ext cx="608866" cy="1181290"/>
          </a:xfrm>
          <a:prstGeom prst="rect">
            <a:avLst/>
          </a:prstGeom>
          <a:solidFill>
            <a:srgbClr val="90470A">
              <a:alpha val="45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F285837-4369-4666-B367-CD59C653B17D}"/>
              </a:ext>
            </a:extLst>
          </p:cNvPr>
          <p:cNvSpPr/>
          <p:nvPr/>
        </p:nvSpPr>
        <p:spPr>
          <a:xfrm>
            <a:off x="6096000" y="2594494"/>
            <a:ext cx="1670812" cy="59089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sort</a:t>
            </a:r>
            <a:endParaRPr lang="zh-TW" altLang="en-US" sz="4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雲朵形 3">
            <a:extLst>
              <a:ext uri="{FF2B5EF4-FFF2-40B4-BE49-F238E27FC236}">
                <a16:creationId xmlns:a16="http://schemas.microsoft.com/office/drawing/2014/main" id="{EA2988EB-59C8-42BC-99E9-9D978E08AF86}"/>
              </a:ext>
            </a:extLst>
          </p:cNvPr>
          <p:cNvSpPr/>
          <p:nvPr/>
        </p:nvSpPr>
        <p:spPr>
          <a:xfrm>
            <a:off x="5601658" y="3800487"/>
            <a:ext cx="2761556" cy="2363832"/>
          </a:xfrm>
          <a:prstGeom prst="cloud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F1C111F-FCF3-485F-9D64-7B71AB267C40}"/>
              </a:ext>
            </a:extLst>
          </p:cNvPr>
          <p:cNvSpPr/>
          <p:nvPr/>
        </p:nvSpPr>
        <p:spPr>
          <a:xfrm>
            <a:off x="6237474" y="5586797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B76A336-E8BE-4B2E-A120-B7A76444436D}"/>
              </a:ext>
            </a:extLst>
          </p:cNvPr>
          <p:cNvSpPr/>
          <p:nvPr/>
        </p:nvSpPr>
        <p:spPr>
          <a:xfrm>
            <a:off x="7013858" y="5586797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-6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2347C8A-D164-4290-B23C-49525554360A}"/>
              </a:ext>
            </a:extLst>
          </p:cNvPr>
          <p:cNvSpPr/>
          <p:nvPr/>
        </p:nvSpPr>
        <p:spPr>
          <a:xfrm>
            <a:off x="6237474" y="4841129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21FF69F-AEAD-4EEF-A004-392A9F624068}"/>
              </a:ext>
            </a:extLst>
          </p:cNvPr>
          <p:cNvSpPr/>
          <p:nvPr/>
        </p:nvSpPr>
        <p:spPr>
          <a:xfrm>
            <a:off x="7013858" y="4841129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886EE6D-D39E-44FD-A550-2C5165A3DBF0}"/>
              </a:ext>
            </a:extLst>
          </p:cNvPr>
          <p:cNvSpPr/>
          <p:nvPr/>
        </p:nvSpPr>
        <p:spPr>
          <a:xfrm>
            <a:off x="6235414" y="4076449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9B75328-C479-43FA-85AA-61E1E00DB108}"/>
              </a:ext>
            </a:extLst>
          </p:cNvPr>
          <p:cNvSpPr/>
          <p:nvPr/>
        </p:nvSpPr>
        <p:spPr>
          <a:xfrm>
            <a:off x="6982436" y="4096620"/>
            <a:ext cx="543401" cy="577522"/>
          </a:xfrm>
          <a:prstGeom prst="rect">
            <a:avLst/>
          </a:prstGeom>
          <a:solidFill>
            <a:schemeClr val="bg1"/>
          </a:solidFill>
          <a:ln w="381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E65D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endParaRPr lang="zh-TW" altLang="en-US" sz="2400" b="1" dirty="0">
              <a:solidFill>
                <a:srgbClr val="E65D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5B58DFDC-A6E7-4E66-BD73-084D90161DB3}"/>
              </a:ext>
            </a:extLst>
          </p:cNvPr>
          <p:cNvSpPr/>
          <p:nvPr/>
        </p:nvSpPr>
        <p:spPr>
          <a:xfrm>
            <a:off x="5076527" y="4332360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88CB046A-41EA-40C1-A4D4-5B0E34E1E334}"/>
              </a:ext>
            </a:extLst>
          </p:cNvPr>
          <p:cNvSpPr/>
          <p:nvPr/>
        </p:nvSpPr>
        <p:spPr>
          <a:xfrm>
            <a:off x="403945" y="2664501"/>
            <a:ext cx="734336" cy="734336"/>
          </a:xfrm>
          <a:prstGeom prst="ellipse">
            <a:avLst/>
          </a:prstGeom>
          <a:solidFill>
            <a:srgbClr val="EA5F00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36A92B23-6BD0-4D6B-BCBB-0207789BFC75}"/>
              </a:ext>
            </a:extLst>
          </p:cNvPr>
          <p:cNvSpPr/>
          <p:nvPr/>
        </p:nvSpPr>
        <p:spPr>
          <a:xfrm>
            <a:off x="2907660" y="2664501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E76D6D48-4A27-48CB-9FE8-418CB58262A2}"/>
              </a:ext>
            </a:extLst>
          </p:cNvPr>
          <p:cNvSpPr/>
          <p:nvPr/>
        </p:nvSpPr>
        <p:spPr>
          <a:xfrm>
            <a:off x="403945" y="5409376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B0886380-B48B-46B3-B0C2-19B9D68E19A8}"/>
              </a:ext>
            </a:extLst>
          </p:cNvPr>
          <p:cNvSpPr/>
          <p:nvPr/>
        </p:nvSpPr>
        <p:spPr>
          <a:xfrm>
            <a:off x="2907660" y="5409376"/>
            <a:ext cx="734336" cy="734336"/>
          </a:xfrm>
          <a:prstGeom prst="ellipse">
            <a:avLst/>
          </a:prstGeom>
          <a:solidFill>
            <a:schemeClr val="bg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3200" b="1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D6C83C36-BB56-4A19-9999-1B207057AA79}"/>
              </a:ext>
            </a:extLst>
          </p:cNvPr>
          <p:cNvCxnSpPr/>
          <p:nvPr/>
        </p:nvCxnSpPr>
        <p:spPr>
          <a:xfrm>
            <a:off x="771113" y="3503585"/>
            <a:ext cx="0" cy="1818751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77C3AB7A-E455-4A5E-B5D6-ADA9253A3242}"/>
              </a:ext>
            </a:extLst>
          </p:cNvPr>
          <p:cNvCxnSpPr>
            <a:cxnSpLocks/>
          </p:cNvCxnSpPr>
          <p:nvPr/>
        </p:nvCxnSpPr>
        <p:spPr>
          <a:xfrm>
            <a:off x="1208619" y="3031669"/>
            <a:ext cx="1610279" cy="0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81ED7FD8-7058-411C-815C-BBC336D9B873}"/>
              </a:ext>
            </a:extLst>
          </p:cNvPr>
          <p:cNvCxnSpPr>
            <a:cxnSpLocks/>
          </p:cNvCxnSpPr>
          <p:nvPr/>
        </p:nvCxnSpPr>
        <p:spPr>
          <a:xfrm>
            <a:off x="1229119" y="5778576"/>
            <a:ext cx="1610279" cy="0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803B3182-B9F0-47D4-B969-9761B46F0EA0}"/>
              </a:ext>
            </a:extLst>
          </p:cNvPr>
          <p:cNvCxnSpPr/>
          <p:nvPr/>
        </p:nvCxnSpPr>
        <p:spPr>
          <a:xfrm>
            <a:off x="3505939" y="3503585"/>
            <a:ext cx="0" cy="1818751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41059855-742A-4696-A3A0-3323D832BF6C}"/>
              </a:ext>
            </a:extLst>
          </p:cNvPr>
          <p:cNvCxnSpPr>
            <a:cxnSpLocks/>
          </p:cNvCxnSpPr>
          <p:nvPr/>
        </p:nvCxnSpPr>
        <p:spPr>
          <a:xfrm>
            <a:off x="3730758" y="3166128"/>
            <a:ext cx="1386223" cy="1286144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5C02E14-445F-4EFC-89EA-6DA0BB374F72}"/>
              </a:ext>
            </a:extLst>
          </p:cNvPr>
          <p:cNvCxnSpPr>
            <a:cxnSpLocks/>
          </p:cNvCxnSpPr>
          <p:nvPr/>
        </p:nvCxnSpPr>
        <p:spPr>
          <a:xfrm>
            <a:off x="1119470" y="3371350"/>
            <a:ext cx="1873796" cy="2038026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BD3C10FC-7EFF-4281-9E16-160E71578AEE}"/>
              </a:ext>
            </a:extLst>
          </p:cNvPr>
          <p:cNvCxnSpPr>
            <a:cxnSpLocks/>
          </p:cNvCxnSpPr>
          <p:nvPr/>
        </p:nvCxnSpPr>
        <p:spPr>
          <a:xfrm flipV="1">
            <a:off x="3135825" y="3503586"/>
            <a:ext cx="0" cy="1818750"/>
          </a:xfrm>
          <a:prstGeom prst="straightConnector1">
            <a:avLst/>
          </a:prstGeom>
          <a:ln w="12700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ABC98583-4BF4-4EBD-A3D2-3A926BA00C3C}"/>
              </a:ext>
            </a:extLst>
          </p:cNvPr>
          <p:cNvSpPr txBox="1"/>
          <p:nvPr/>
        </p:nvSpPr>
        <p:spPr>
          <a:xfrm>
            <a:off x="1805911" y="3757283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83DE26F0-2992-43EA-B90A-B5DE005CA890}"/>
              </a:ext>
            </a:extLst>
          </p:cNvPr>
          <p:cNvSpPr txBox="1"/>
          <p:nvPr/>
        </p:nvSpPr>
        <p:spPr>
          <a:xfrm>
            <a:off x="2594959" y="4105686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0FB92927-39F0-4FE3-B381-77DB2C227042}"/>
              </a:ext>
            </a:extLst>
          </p:cNvPr>
          <p:cNvSpPr txBox="1"/>
          <p:nvPr/>
        </p:nvSpPr>
        <p:spPr>
          <a:xfrm>
            <a:off x="3581696" y="4142496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-2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DAEA65BE-7441-4C14-928B-730F0D6251CD}"/>
              </a:ext>
            </a:extLst>
          </p:cNvPr>
          <p:cNvSpPr txBox="1"/>
          <p:nvPr/>
        </p:nvSpPr>
        <p:spPr>
          <a:xfrm>
            <a:off x="4243432" y="3166128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798D3AA5-483D-4FF7-AEB0-B4405CCF71E8}"/>
              </a:ext>
            </a:extLst>
          </p:cNvPr>
          <p:cNvSpPr txBox="1"/>
          <p:nvPr/>
        </p:nvSpPr>
        <p:spPr>
          <a:xfrm>
            <a:off x="1663312" y="5776544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4D710E0A-4169-447E-80DC-4A92E3A8E1A0}"/>
              </a:ext>
            </a:extLst>
          </p:cNvPr>
          <p:cNvSpPr txBox="1"/>
          <p:nvPr/>
        </p:nvSpPr>
        <p:spPr>
          <a:xfrm>
            <a:off x="296147" y="4083121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F428C28-8A3B-4662-BFFB-1162A616FCA4}"/>
              </a:ext>
            </a:extLst>
          </p:cNvPr>
          <p:cNvCxnSpPr/>
          <p:nvPr/>
        </p:nvCxnSpPr>
        <p:spPr>
          <a:xfrm>
            <a:off x="738022" y="3588159"/>
            <a:ext cx="0" cy="1837557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8F0CA22-E2E0-471E-9951-99F2836F9B99}"/>
              </a:ext>
            </a:extLst>
          </p:cNvPr>
          <p:cNvCxnSpPr>
            <a:cxnSpLocks/>
          </p:cNvCxnSpPr>
          <p:nvPr/>
        </p:nvCxnSpPr>
        <p:spPr>
          <a:xfrm>
            <a:off x="1196028" y="3048009"/>
            <a:ext cx="1678541" cy="0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110A693-59C4-4EE4-BF1D-1300464126DE}"/>
              </a:ext>
            </a:extLst>
          </p:cNvPr>
          <p:cNvCxnSpPr>
            <a:cxnSpLocks/>
          </p:cNvCxnSpPr>
          <p:nvPr/>
        </p:nvCxnSpPr>
        <p:spPr>
          <a:xfrm>
            <a:off x="1078549" y="3382249"/>
            <a:ext cx="1906706" cy="2020394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>
            <a:extLst>
              <a:ext uri="{FF2B5EF4-FFF2-40B4-BE49-F238E27FC236}">
                <a16:creationId xmlns:a16="http://schemas.microsoft.com/office/drawing/2014/main" id="{2550D9C5-DFF7-47A6-95BB-31C6D948BC97}"/>
              </a:ext>
            </a:extLst>
          </p:cNvPr>
          <p:cNvSpPr/>
          <p:nvPr/>
        </p:nvSpPr>
        <p:spPr>
          <a:xfrm>
            <a:off x="371745" y="2666155"/>
            <a:ext cx="734336" cy="734336"/>
          </a:xfrm>
          <a:prstGeom prst="ellipse">
            <a:avLst/>
          </a:prstGeom>
          <a:solidFill>
            <a:srgbClr val="764708">
              <a:alpha val="51000"/>
            </a:srgbClr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DC3D3EE5-3195-4523-9A8A-179A2F37955A}"/>
              </a:ext>
            </a:extLst>
          </p:cNvPr>
          <p:cNvSpPr txBox="1"/>
          <p:nvPr/>
        </p:nvSpPr>
        <p:spPr>
          <a:xfrm>
            <a:off x="1757638" y="2400859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99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-6</a:t>
            </a:r>
            <a:endParaRPr lang="zh-TW" altLang="en-US" dirty="0">
              <a:solidFill>
                <a:srgbClr val="FF99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52F92B3-A039-4880-BFF7-3D2E4720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6DC7F-B2CA-4C5D-8F99-C2368431FF0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68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12" grpId="0" animBg="1"/>
      <p:bldP spid="39" grpId="0" animBg="1"/>
      <p:bldP spid="44" grpId="0" animBg="1"/>
      <p:bldP spid="45" grpId="0" animBg="1"/>
      <p:bldP spid="46" grpId="0" animBg="1"/>
      <p:bldP spid="47" grpId="0" animBg="1"/>
      <p:bldP spid="2" grpId="0"/>
      <p:bldP spid="48" grpId="0" animBg="1"/>
      <p:bldP spid="49" grpId="0"/>
      <p:bldP spid="4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623</Words>
  <Application>Microsoft Office PowerPoint</Application>
  <PresentationFormat>寬螢幕</PresentationFormat>
  <Paragraphs>315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Microsoft JhengHei Light</vt:lpstr>
      <vt:lpstr>微軟正黑體</vt:lpstr>
      <vt:lpstr>新細明體</vt:lpstr>
      <vt:lpstr>Arial</vt:lpstr>
      <vt:lpstr>Calibri</vt:lpstr>
      <vt:lpstr>Office 佈景主題</vt:lpstr>
      <vt:lpstr>圖論(二) PATH</vt:lpstr>
      <vt:lpstr>前提概要</vt:lpstr>
      <vt:lpstr>前提概要</vt:lpstr>
      <vt:lpstr>最短路徑</vt:lpstr>
      <vt:lpstr>最長路徑</vt:lpstr>
      <vt:lpstr>Dijksta演算法</vt:lpstr>
      <vt:lpstr>Dijkstra’s Algorithm + Priority Queue</vt:lpstr>
      <vt:lpstr>最長路徑</vt:lpstr>
      <vt:lpstr>最長路徑</vt:lpstr>
      <vt:lpstr>最長路徑</vt:lpstr>
      <vt:lpstr>最長路徑</vt:lpstr>
      <vt:lpstr>最長路徑</vt:lpstr>
      <vt:lpstr>最長路徑</vt:lpstr>
      <vt:lpstr>最長路徑</vt:lpstr>
      <vt:lpstr>最長路徑</vt:lpstr>
      <vt:lpstr>例題練習</vt:lpstr>
      <vt:lpstr>題目列表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陳彥嘉 (108403532)</dc:creator>
  <cp:lastModifiedBy>陳彥嘉 (108403532)</cp:lastModifiedBy>
  <cp:revision>32</cp:revision>
  <dcterms:created xsi:type="dcterms:W3CDTF">2020-08-12T13:06:39Z</dcterms:created>
  <dcterms:modified xsi:type="dcterms:W3CDTF">2020-08-17T13:15:40Z</dcterms:modified>
</cp:coreProperties>
</file>