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60" r:id="rId2"/>
  </p:sldIdLst>
  <p:sldSz cx="30279975" cy="42808525"/>
  <p:notesSz cx="6799263" cy="9929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3E9"/>
    <a:srgbClr val="E1E1EB"/>
    <a:srgbClr val="DDDDEF"/>
    <a:srgbClr val="E3E9E5"/>
    <a:srgbClr val="EEDDEF"/>
    <a:srgbClr val="E7E3E9"/>
    <a:srgbClr val="000000"/>
    <a:srgbClr val="C5E0B4"/>
    <a:srgbClr val="CCCC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C308CE-8992-44D5-AA19-79AC6B423DA6}" v="3" dt="2023-08-30T13:03:41.2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15" autoAdjust="0"/>
    <p:restoredTop sz="94660"/>
  </p:normalViewPr>
  <p:slideViewPr>
    <p:cSldViewPr>
      <p:cViewPr>
        <p:scale>
          <a:sx n="40" d="100"/>
          <a:sy n="40" d="100"/>
        </p:scale>
        <p:origin x="418"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rnanda Peralta" userId="face5906d8c0e43d" providerId="LiveId" clId="{63CB72CC-CD46-4C2C-8F5A-FCF1477A9B40}"/>
    <pc:docChg chg="undo redo custSel modSld">
      <pc:chgData name="Fernanda Peralta" userId="face5906d8c0e43d" providerId="LiveId" clId="{63CB72CC-CD46-4C2C-8F5A-FCF1477A9B40}" dt="2023-07-10T21:36:26.727" v="99" actId="14100"/>
      <pc:docMkLst>
        <pc:docMk/>
      </pc:docMkLst>
      <pc:sldChg chg="addSp delSp modSp mod">
        <pc:chgData name="Fernanda Peralta" userId="face5906d8c0e43d" providerId="LiveId" clId="{63CB72CC-CD46-4C2C-8F5A-FCF1477A9B40}" dt="2023-07-10T21:36:26.727" v="99" actId="14100"/>
        <pc:sldMkLst>
          <pc:docMk/>
          <pc:sldMk cId="3037678745" sldId="256"/>
        </pc:sldMkLst>
        <pc:spChg chg="mod">
          <ac:chgData name="Fernanda Peralta" userId="face5906d8c0e43d" providerId="LiveId" clId="{63CB72CC-CD46-4C2C-8F5A-FCF1477A9B40}" dt="2023-07-10T21:32:59.912" v="96"/>
          <ac:spMkLst>
            <pc:docMk/>
            <pc:sldMk cId="3037678745" sldId="256"/>
            <ac:spMk id="5" creationId="{548F4782-4F6C-D774-D6CA-62FFA49E286F}"/>
          </ac:spMkLst>
        </pc:spChg>
        <pc:spChg chg="mod">
          <ac:chgData name="Fernanda Peralta" userId="face5906d8c0e43d" providerId="LiveId" clId="{63CB72CC-CD46-4C2C-8F5A-FCF1477A9B40}" dt="2023-07-10T21:19:05.600" v="45" actId="14100"/>
          <ac:spMkLst>
            <pc:docMk/>
            <pc:sldMk cId="3037678745" sldId="256"/>
            <ac:spMk id="8" creationId="{944F2BA1-E981-4BD1-30AB-51DB64C5F6D8}"/>
          </ac:spMkLst>
        </pc:spChg>
        <pc:spChg chg="mod">
          <ac:chgData name="Fernanda Peralta" userId="face5906d8c0e43d" providerId="LiveId" clId="{63CB72CC-CD46-4C2C-8F5A-FCF1477A9B40}" dt="2023-07-10T21:20:57.729" v="54" actId="14100"/>
          <ac:spMkLst>
            <pc:docMk/>
            <pc:sldMk cId="3037678745" sldId="256"/>
            <ac:spMk id="11" creationId="{C6E8B8B4-0EDD-1208-F07C-965119C357F9}"/>
          </ac:spMkLst>
        </pc:spChg>
        <pc:spChg chg="mod">
          <ac:chgData name="Fernanda Peralta" userId="face5906d8c0e43d" providerId="LiveId" clId="{63CB72CC-CD46-4C2C-8F5A-FCF1477A9B40}" dt="2023-07-10T21:20:02.617" v="50" actId="14100"/>
          <ac:spMkLst>
            <pc:docMk/>
            <pc:sldMk cId="3037678745" sldId="256"/>
            <ac:spMk id="13" creationId="{36FF62CD-E248-3C8B-55F3-83E8F71DAA9C}"/>
          </ac:spMkLst>
        </pc:spChg>
        <pc:spChg chg="mod">
          <ac:chgData name="Fernanda Peralta" userId="face5906d8c0e43d" providerId="LiveId" clId="{63CB72CC-CD46-4C2C-8F5A-FCF1477A9B40}" dt="2023-07-10T21:29:21.878" v="62"/>
          <ac:spMkLst>
            <pc:docMk/>
            <pc:sldMk cId="3037678745" sldId="256"/>
            <ac:spMk id="15" creationId="{4318D87D-9527-0F0E-5826-C64C2C894083}"/>
          </ac:spMkLst>
        </pc:spChg>
        <pc:spChg chg="mod">
          <ac:chgData name="Fernanda Peralta" userId="face5906d8c0e43d" providerId="LiveId" clId="{63CB72CC-CD46-4C2C-8F5A-FCF1477A9B40}" dt="2023-07-10T21:36:26.727" v="99" actId="14100"/>
          <ac:spMkLst>
            <pc:docMk/>
            <pc:sldMk cId="3037678745" sldId="256"/>
            <ac:spMk id="24" creationId="{16F775A0-EBA1-5F87-E7C3-64F6933CFACF}"/>
          </ac:spMkLst>
        </pc:spChg>
        <pc:picChg chg="add mod">
          <ac:chgData name="Fernanda Peralta" userId="face5906d8c0e43d" providerId="LiveId" clId="{63CB72CC-CD46-4C2C-8F5A-FCF1477A9B40}" dt="2023-07-10T21:13:18.961" v="13" actId="1076"/>
          <ac:picMkLst>
            <pc:docMk/>
            <pc:sldMk cId="3037678745" sldId="256"/>
            <ac:picMk id="3" creationId="{C5F53BFC-6EBB-8D19-E3CE-F91839508D71}"/>
          </ac:picMkLst>
        </pc:picChg>
        <pc:picChg chg="add mod">
          <ac:chgData name="Fernanda Peralta" userId="face5906d8c0e43d" providerId="LiveId" clId="{63CB72CC-CD46-4C2C-8F5A-FCF1477A9B40}" dt="2023-07-10T21:14:45.639" v="20" actId="1076"/>
          <ac:picMkLst>
            <pc:docMk/>
            <pc:sldMk cId="3037678745" sldId="256"/>
            <ac:picMk id="6" creationId="{442F96B6-5854-D6E6-3DFD-70E6CEA9EE38}"/>
          </ac:picMkLst>
        </pc:picChg>
        <pc:picChg chg="add mod">
          <ac:chgData name="Fernanda Peralta" userId="face5906d8c0e43d" providerId="LiveId" clId="{63CB72CC-CD46-4C2C-8F5A-FCF1477A9B40}" dt="2023-07-10T21:16:50.904" v="33" actId="14100"/>
          <ac:picMkLst>
            <pc:docMk/>
            <pc:sldMk cId="3037678745" sldId="256"/>
            <ac:picMk id="9" creationId="{9EDCF875-86FB-DE3D-C997-C8388ABF222D}"/>
          </ac:picMkLst>
        </pc:picChg>
        <pc:picChg chg="add mod">
          <ac:chgData name="Fernanda Peralta" userId="face5906d8c0e43d" providerId="LiveId" clId="{63CB72CC-CD46-4C2C-8F5A-FCF1477A9B40}" dt="2023-07-10T21:19:11.672" v="46" actId="14100"/>
          <ac:picMkLst>
            <pc:docMk/>
            <pc:sldMk cId="3037678745" sldId="256"/>
            <ac:picMk id="12" creationId="{B2DBD0A3-0C87-F408-0531-8E6E21FA7712}"/>
          </ac:picMkLst>
        </pc:picChg>
        <pc:picChg chg="mod">
          <ac:chgData name="Fernanda Peralta" userId="face5906d8c0e43d" providerId="LiveId" clId="{63CB72CC-CD46-4C2C-8F5A-FCF1477A9B40}" dt="2023-07-10T21:16:25.388" v="28" actId="1076"/>
          <ac:picMkLst>
            <pc:docMk/>
            <pc:sldMk cId="3037678745" sldId="256"/>
            <ac:picMk id="16" creationId="{8ADC0453-6D0B-C8AC-C180-25BA3E6629AC}"/>
          </ac:picMkLst>
        </pc:picChg>
        <pc:picChg chg="del mod">
          <ac:chgData name="Fernanda Peralta" userId="face5906d8c0e43d" providerId="LiveId" clId="{63CB72CC-CD46-4C2C-8F5A-FCF1477A9B40}" dt="2023-07-10T21:12:51.797" v="9" actId="478"/>
          <ac:picMkLst>
            <pc:docMk/>
            <pc:sldMk cId="3037678745" sldId="256"/>
            <ac:picMk id="33" creationId="{616D46AA-C3F2-EF24-681B-FD40A9616C6C}"/>
          </ac:picMkLst>
        </pc:picChg>
        <pc:picChg chg="del">
          <ac:chgData name="Fernanda Peralta" userId="face5906d8c0e43d" providerId="LiveId" clId="{63CB72CC-CD46-4C2C-8F5A-FCF1477A9B40}" dt="2023-07-10T21:16:04.489" v="26" actId="478"/>
          <ac:picMkLst>
            <pc:docMk/>
            <pc:sldMk cId="3037678745" sldId="256"/>
            <ac:picMk id="1028" creationId="{1FFC0A1F-877F-2C1F-6B48-2B8054832C90}"/>
          </ac:picMkLst>
        </pc:picChg>
        <pc:picChg chg="del">
          <ac:chgData name="Fernanda Peralta" userId="face5906d8c0e43d" providerId="LiveId" clId="{63CB72CC-CD46-4C2C-8F5A-FCF1477A9B40}" dt="2023-07-10T21:14:36.797" v="19" actId="478"/>
          <ac:picMkLst>
            <pc:docMk/>
            <pc:sldMk cId="3037678745" sldId="256"/>
            <ac:picMk id="1030" creationId="{7D659972-924E-ED17-FB5D-41B8CBFDF991}"/>
          </ac:picMkLst>
        </pc:picChg>
        <pc:picChg chg="del">
          <ac:chgData name="Fernanda Peralta" userId="face5906d8c0e43d" providerId="LiveId" clId="{63CB72CC-CD46-4C2C-8F5A-FCF1477A9B40}" dt="2023-07-10T21:18:41.227" v="41" actId="478"/>
          <ac:picMkLst>
            <pc:docMk/>
            <pc:sldMk cId="3037678745" sldId="256"/>
            <ac:picMk id="1032" creationId="{30A23DB0-D4BF-72FD-C7CC-C09236FEB2DD}"/>
          </ac:picMkLst>
        </pc:picChg>
      </pc:sldChg>
    </pc:docChg>
  </pc:docChgLst>
  <pc:docChgLst>
    <pc:chgData name="Fernanda Peralta" userId="face5906d8c0e43d" providerId="LiveId" clId="{42D6EB82-C8EA-4C01-89DF-0A6E414ECBD0}"/>
    <pc:docChg chg="modSld">
      <pc:chgData name="Fernanda Peralta" userId="face5906d8c0e43d" providerId="LiveId" clId="{42D6EB82-C8EA-4C01-89DF-0A6E414ECBD0}" dt="2023-06-07T13:20:30.288" v="4" actId="1076"/>
      <pc:docMkLst>
        <pc:docMk/>
      </pc:docMkLst>
      <pc:sldChg chg="modSp mod">
        <pc:chgData name="Fernanda Peralta" userId="face5906d8c0e43d" providerId="LiveId" clId="{42D6EB82-C8EA-4C01-89DF-0A6E414ECBD0}" dt="2023-06-07T13:20:30.288" v="4" actId="1076"/>
        <pc:sldMkLst>
          <pc:docMk/>
          <pc:sldMk cId="3037678745" sldId="256"/>
        </pc:sldMkLst>
        <pc:spChg chg="mod">
          <ac:chgData name="Fernanda Peralta" userId="face5906d8c0e43d" providerId="LiveId" clId="{42D6EB82-C8EA-4C01-89DF-0A6E414ECBD0}" dt="2023-06-07T13:20:30.288" v="4" actId="1076"/>
          <ac:spMkLst>
            <pc:docMk/>
            <pc:sldMk cId="3037678745" sldId="256"/>
            <ac:spMk id="8" creationId="{944F2BA1-E981-4BD1-30AB-51DB64C5F6D8}"/>
          </ac:spMkLst>
        </pc:spChg>
        <pc:spChg chg="mod">
          <ac:chgData name="Fernanda Peralta" userId="face5906d8c0e43d" providerId="LiveId" clId="{42D6EB82-C8EA-4C01-89DF-0A6E414ECBD0}" dt="2023-06-07T13:11:57.266" v="1" actId="1076"/>
          <ac:spMkLst>
            <pc:docMk/>
            <pc:sldMk cId="3037678745" sldId="256"/>
            <ac:spMk id="51" creationId="{1E32AC1C-25A9-308D-2993-4C94B29ACE0C}"/>
          </ac:spMkLst>
        </pc:spChg>
        <pc:picChg chg="mod">
          <ac:chgData name="Fernanda Peralta" userId="face5906d8c0e43d" providerId="LiveId" clId="{42D6EB82-C8EA-4C01-89DF-0A6E414ECBD0}" dt="2023-06-07T13:12:07.372" v="2" actId="1076"/>
          <ac:picMkLst>
            <pc:docMk/>
            <pc:sldMk cId="3037678745" sldId="256"/>
            <ac:picMk id="67" creationId="{1123D911-7667-4226-D28D-1A4DBBD359B5}"/>
          </ac:picMkLst>
        </pc:picChg>
        <pc:picChg chg="mod">
          <ac:chgData name="Fernanda Peralta" userId="face5906d8c0e43d" providerId="LiveId" clId="{42D6EB82-C8EA-4C01-89DF-0A6E414ECBD0}" dt="2023-06-07T13:20:14.970" v="3" actId="14100"/>
          <ac:picMkLst>
            <pc:docMk/>
            <pc:sldMk cId="3037678745" sldId="256"/>
            <ac:picMk id="1030" creationId="{7D659972-924E-ED17-FB5D-41B8CBFDF991}"/>
          </ac:picMkLst>
        </pc:picChg>
        <pc:cxnChg chg="mod">
          <ac:chgData name="Fernanda Peralta" userId="face5906d8c0e43d" providerId="LiveId" clId="{42D6EB82-C8EA-4C01-89DF-0A6E414ECBD0}" dt="2023-06-07T13:11:52.173" v="0" actId="1076"/>
          <ac:cxnSpMkLst>
            <pc:docMk/>
            <pc:sldMk cId="3037678745" sldId="256"/>
            <ac:cxnSpMk id="52" creationId="{456E0017-D153-0E33-BA98-DAE42C087281}"/>
          </ac:cxnSpMkLst>
        </pc:cxnChg>
      </pc:sldChg>
    </pc:docChg>
  </pc:docChgLst>
  <pc:docChgLst>
    <pc:chgData name="Fernanda Peralta" userId="face5906d8c0e43d" providerId="LiveId" clId="{37C308CE-8992-44D5-AA19-79AC6B423DA6}"/>
    <pc:docChg chg="undo custSel modSld modNotesMaster">
      <pc:chgData name="Fernanda Peralta" userId="face5906d8c0e43d" providerId="LiveId" clId="{37C308CE-8992-44D5-AA19-79AC6B423DA6}" dt="2023-08-30T13:04:32.294" v="212" actId="20577"/>
      <pc:docMkLst>
        <pc:docMk/>
      </pc:docMkLst>
      <pc:sldChg chg="modSp mod">
        <pc:chgData name="Fernanda Peralta" userId="face5906d8c0e43d" providerId="LiveId" clId="{37C308CE-8992-44D5-AA19-79AC6B423DA6}" dt="2023-08-30T13:04:32.294" v="212" actId="20577"/>
        <pc:sldMkLst>
          <pc:docMk/>
          <pc:sldMk cId="3037678745" sldId="256"/>
        </pc:sldMkLst>
        <pc:spChg chg="mod">
          <ac:chgData name="Fernanda Peralta" userId="face5906d8c0e43d" providerId="LiveId" clId="{37C308CE-8992-44D5-AA19-79AC6B423DA6}" dt="2023-08-30T12:42:33.292" v="104" actId="20577"/>
          <ac:spMkLst>
            <pc:docMk/>
            <pc:sldMk cId="3037678745" sldId="256"/>
            <ac:spMk id="2" creationId="{850D13F0-0611-08BC-0D3B-8C8980DA9757}"/>
          </ac:spMkLst>
        </pc:spChg>
        <pc:spChg chg="mod">
          <ac:chgData name="Fernanda Peralta" userId="face5906d8c0e43d" providerId="LiveId" clId="{37C308CE-8992-44D5-AA19-79AC6B423DA6}" dt="2023-08-30T12:46:56.035" v="163" actId="20577"/>
          <ac:spMkLst>
            <pc:docMk/>
            <pc:sldMk cId="3037678745" sldId="256"/>
            <ac:spMk id="5" creationId="{548F4782-4F6C-D774-D6CA-62FFA49E286F}"/>
          </ac:spMkLst>
        </pc:spChg>
        <pc:spChg chg="mod">
          <ac:chgData name="Fernanda Peralta" userId="face5906d8c0e43d" providerId="LiveId" clId="{37C308CE-8992-44D5-AA19-79AC6B423DA6}" dt="2023-08-30T12:41:16.272" v="82" actId="115"/>
          <ac:spMkLst>
            <pc:docMk/>
            <pc:sldMk cId="3037678745" sldId="256"/>
            <ac:spMk id="15" creationId="{4318D87D-9527-0F0E-5826-C64C2C894083}"/>
          </ac:spMkLst>
        </pc:spChg>
        <pc:spChg chg="mod">
          <ac:chgData name="Fernanda Peralta" userId="face5906d8c0e43d" providerId="LiveId" clId="{37C308CE-8992-44D5-AA19-79AC6B423DA6}" dt="2023-08-30T12:41:33.318" v="84" actId="20577"/>
          <ac:spMkLst>
            <pc:docMk/>
            <pc:sldMk cId="3037678745" sldId="256"/>
            <ac:spMk id="18" creationId="{BED92667-767E-3EF9-E402-5979B4786253}"/>
          </ac:spMkLst>
        </pc:spChg>
        <pc:spChg chg="mod">
          <ac:chgData name="Fernanda Peralta" userId="face5906d8c0e43d" providerId="LiveId" clId="{37C308CE-8992-44D5-AA19-79AC6B423DA6}" dt="2023-08-30T11:35:06.131" v="42" actId="255"/>
          <ac:spMkLst>
            <pc:docMk/>
            <pc:sldMk cId="3037678745" sldId="256"/>
            <ac:spMk id="22" creationId="{6717F52C-C168-BACE-89C7-293B9888F98C}"/>
          </ac:spMkLst>
        </pc:spChg>
        <pc:spChg chg="mod">
          <ac:chgData name="Fernanda Peralta" userId="face5906d8c0e43d" providerId="LiveId" clId="{37C308CE-8992-44D5-AA19-79AC6B423DA6}" dt="2023-08-30T12:41:56.803" v="93" actId="20577"/>
          <ac:spMkLst>
            <pc:docMk/>
            <pc:sldMk cId="3037678745" sldId="256"/>
            <ac:spMk id="23" creationId="{71F932DE-548E-297F-C6B6-55B398F66D22}"/>
          </ac:spMkLst>
        </pc:spChg>
        <pc:spChg chg="mod">
          <ac:chgData name="Fernanda Peralta" userId="face5906d8c0e43d" providerId="LiveId" clId="{37C308CE-8992-44D5-AA19-79AC6B423DA6}" dt="2023-08-30T11:35:56.355" v="48" actId="1076"/>
          <ac:spMkLst>
            <pc:docMk/>
            <pc:sldMk cId="3037678745" sldId="256"/>
            <ac:spMk id="24" creationId="{16F775A0-EBA1-5F87-E7C3-64F6933CFACF}"/>
          </ac:spMkLst>
        </pc:spChg>
        <pc:spChg chg="mod">
          <ac:chgData name="Fernanda Peralta" userId="face5906d8c0e43d" providerId="LiveId" clId="{37C308CE-8992-44D5-AA19-79AC6B423DA6}" dt="2023-08-30T12:43:13.735" v="107" actId="14100"/>
          <ac:spMkLst>
            <pc:docMk/>
            <pc:sldMk cId="3037678745" sldId="256"/>
            <ac:spMk id="43" creationId="{211626A6-0494-D1A4-89F2-456F5A9CA6F8}"/>
          </ac:spMkLst>
        </pc:spChg>
        <pc:spChg chg="mod">
          <ac:chgData name="Fernanda Peralta" userId="face5906d8c0e43d" providerId="LiveId" clId="{37C308CE-8992-44D5-AA19-79AC6B423DA6}" dt="2023-08-30T12:50:18.312" v="164" actId="1582"/>
          <ac:spMkLst>
            <pc:docMk/>
            <pc:sldMk cId="3037678745" sldId="256"/>
            <ac:spMk id="49" creationId="{391CC0CF-C88F-8B6F-9E85-E85C2BC535F2}"/>
          </ac:spMkLst>
        </pc:spChg>
        <pc:spChg chg="mod">
          <ac:chgData name="Fernanda Peralta" userId="face5906d8c0e43d" providerId="LiveId" clId="{37C308CE-8992-44D5-AA19-79AC6B423DA6}" dt="2023-08-30T12:44:28.424" v="114" actId="1582"/>
          <ac:spMkLst>
            <pc:docMk/>
            <pc:sldMk cId="3037678745" sldId="256"/>
            <ac:spMk id="50" creationId="{95CEE4F1-FA21-BA70-58BB-F7F98EADD05D}"/>
          </ac:spMkLst>
        </pc:spChg>
        <pc:spChg chg="mod">
          <ac:chgData name="Fernanda Peralta" userId="face5906d8c0e43d" providerId="LiveId" clId="{37C308CE-8992-44D5-AA19-79AC6B423DA6}" dt="2023-08-30T12:44:28.424" v="114" actId="1582"/>
          <ac:spMkLst>
            <pc:docMk/>
            <pc:sldMk cId="3037678745" sldId="256"/>
            <ac:spMk id="51" creationId="{1E32AC1C-25A9-308D-2993-4C94B29ACE0C}"/>
          </ac:spMkLst>
        </pc:spChg>
        <pc:spChg chg="mod">
          <ac:chgData name="Fernanda Peralta" userId="face5906d8c0e43d" providerId="LiveId" clId="{37C308CE-8992-44D5-AA19-79AC6B423DA6}" dt="2023-08-30T13:04:32.294" v="212" actId="20577"/>
          <ac:spMkLst>
            <pc:docMk/>
            <pc:sldMk cId="3037678745" sldId="256"/>
            <ac:spMk id="55" creationId="{EECE8E8B-EDB6-70D7-FA6B-88CE09EA0112}"/>
          </ac:spMkLst>
        </pc:spChg>
        <pc:spChg chg="mod">
          <ac:chgData name="Fernanda Peralta" userId="face5906d8c0e43d" providerId="LiveId" clId="{37C308CE-8992-44D5-AA19-79AC6B423DA6}" dt="2023-08-30T12:44:28.424" v="114" actId="1582"/>
          <ac:spMkLst>
            <pc:docMk/>
            <pc:sldMk cId="3037678745" sldId="256"/>
            <ac:spMk id="61" creationId="{E849EA84-88C4-A9DD-DF1C-CAD7F69288F6}"/>
          </ac:spMkLst>
        </pc:spChg>
        <pc:grpChg chg="mod">
          <ac:chgData name="Fernanda Peralta" userId="face5906d8c0e43d" providerId="LiveId" clId="{37C308CE-8992-44D5-AA19-79AC6B423DA6}" dt="2023-08-30T11:36:31.725" v="55" actId="1076"/>
          <ac:grpSpMkLst>
            <pc:docMk/>
            <pc:sldMk cId="3037678745" sldId="256"/>
            <ac:grpSpMk id="44" creationId="{76CAB4F9-54B6-1EEF-EAA4-C2FBB8709EAF}"/>
          </ac:grpSpMkLst>
        </pc:grpChg>
        <pc:picChg chg="mod">
          <ac:chgData name="Fernanda Peralta" userId="face5906d8c0e43d" providerId="LiveId" clId="{37C308CE-8992-44D5-AA19-79AC6B423DA6}" dt="2023-08-30T12:43:26.415" v="108" actId="1582"/>
          <ac:picMkLst>
            <pc:docMk/>
            <pc:sldMk cId="3037678745" sldId="256"/>
            <ac:picMk id="3" creationId="{C5F53BFC-6EBB-8D19-E3CE-F91839508D71}"/>
          </ac:picMkLst>
        </pc:picChg>
        <pc:picChg chg="mod">
          <ac:chgData name="Fernanda Peralta" userId="face5906d8c0e43d" providerId="LiveId" clId="{37C308CE-8992-44D5-AA19-79AC6B423DA6}" dt="2023-08-30T12:44:28.424" v="114" actId="1582"/>
          <ac:picMkLst>
            <pc:docMk/>
            <pc:sldMk cId="3037678745" sldId="256"/>
            <ac:picMk id="10" creationId="{F628BA4A-B695-A996-94C5-B1319C89554B}"/>
          </ac:picMkLst>
        </pc:picChg>
        <pc:picChg chg="mod">
          <ac:chgData name="Fernanda Peralta" userId="face5906d8c0e43d" providerId="LiveId" clId="{37C308CE-8992-44D5-AA19-79AC6B423DA6}" dt="2023-08-30T12:44:28.424" v="114" actId="1582"/>
          <ac:picMkLst>
            <pc:docMk/>
            <pc:sldMk cId="3037678745" sldId="256"/>
            <ac:picMk id="35" creationId="{FBAC14FA-62E7-872A-334D-FA89117FD303}"/>
          </ac:picMkLst>
        </pc:picChg>
        <pc:picChg chg="mod">
          <ac:chgData name="Fernanda Peralta" userId="face5906d8c0e43d" providerId="LiveId" clId="{37C308CE-8992-44D5-AA19-79AC6B423DA6}" dt="2023-08-30T11:36:49.942" v="58" actId="1076"/>
          <ac:picMkLst>
            <pc:docMk/>
            <pc:sldMk cId="3037678745" sldId="256"/>
            <ac:picMk id="67" creationId="{1123D911-7667-4226-D28D-1A4DBBD359B5}"/>
          </ac:picMkLst>
        </pc:picChg>
        <pc:cxnChg chg="mod">
          <ac:chgData name="Fernanda Peralta" userId="face5906d8c0e43d" providerId="LiveId" clId="{37C308CE-8992-44D5-AA19-79AC6B423DA6}" dt="2023-08-30T12:50:50.138" v="166" actId="14100"/>
          <ac:cxnSpMkLst>
            <pc:docMk/>
            <pc:sldMk cId="3037678745" sldId="256"/>
            <ac:cxnSpMk id="52" creationId="{456E0017-D153-0E33-BA98-DAE42C087281}"/>
          </ac:cxnSpMkLst>
        </pc:cxnChg>
      </pc:sldChg>
    </pc:docChg>
  </pc:docChgLst>
  <pc:docChgLst>
    <pc:chgData name="Salome Peralta" userId="face5906d8c0e43d" providerId="LiveId" clId="{42D6EB82-C8EA-4C01-89DF-0A6E414ECBD0}"/>
    <pc:docChg chg="undo redo custSel addSld delSld modSld">
      <pc:chgData name="Salome Peralta" userId="face5906d8c0e43d" providerId="LiveId" clId="{42D6EB82-C8EA-4C01-89DF-0A6E414ECBD0}" dt="2023-06-07T13:10:57.007" v="2638" actId="47"/>
      <pc:docMkLst>
        <pc:docMk/>
      </pc:docMkLst>
      <pc:sldChg chg="addSp delSp modSp mod">
        <pc:chgData name="Salome Peralta" userId="face5906d8c0e43d" providerId="LiveId" clId="{42D6EB82-C8EA-4C01-89DF-0A6E414ECBD0}" dt="2023-06-07T12:24:34.272" v="2634" actId="20577"/>
        <pc:sldMkLst>
          <pc:docMk/>
          <pc:sldMk cId="3037678745" sldId="256"/>
        </pc:sldMkLst>
        <pc:spChg chg="mod">
          <ac:chgData name="Salome Peralta" userId="face5906d8c0e43d" providerId="LiveId" clId="{42D6EB82-C8EA-4C01-89DF-0A6E414ECBD0}" dt="2023-06-07T12:11:04.854" v="2591" actId="20577"/>
          <ac:spMkLst>
            <pc:docMk/>
            <pc:sldMk cId="3037678745" sldId="256"/>
            <ac:spMk id="2" creationId="{850D13F0-0611-08BC-0D3B-8C8980DA9757}"/>
          </ac:spMkLst>
        </pc:spChg>
        <pc:spChg chg="mod">
          <ac:chgData name="Salome Peralta" userId="face5906d8c0e43d" providerId="LiveId" clId="{42D6EB82-C8EA-4C01-89DF-0A6E414ECBD0}" dt="2023-05-03T11:30:40.617" v="1071" actId="1076"/>
          <ac:spMkLst>
            <pc:docMk/>
            <pc:sldMk cId="3037678745" sldId="256"/>
            <ac:spMk id="4" creationId="{96D92897-40C4-C669-B308-A813D9BDC708}"/>
          </ac:spMkLst>
        </pc:spChg>
        <pc:spChg chg="add mod">
          <ac:chgData name="Salome Peralta" userId="face5906d8c0e43d" providerId="LiveId" clId="{42D6EB82-C8EA-4C01-89DF-0A6E414ECBD0}" dt="2023-06-07T12:16:06.202" v="2602" actId="20577"/>
          <ac:spMkLst>
            <pc:docMk/>
            <pc:sldMk cId="3037678745" sldId="256"/>
            <ac:spMk id="5" creationId="{548F4782-4F6C-D774-D6CA-62FFA49E286F}"/>
          </ac:spMkLst>
        </pc:spChg>
        <pc:spChg chg="del">
          <ac:chgData name="Salome Peralta" userId="face5906d8c0e43d" providerId="LiveId" clId="{42D6EB82-C8EA-4C01-89DF-0A6E414ECBD0}" dt="2023-05-03T08:59:28.035" v="45" actId="478"/>
          <ac:spMkLst>
            <pc:docMk/>
            <pc:sldMk cId="3037678745" sldId="256"/>
            <ac:spMk id="5" creationId="{99DB9937-7625-B1EA-24E0-A9916C730839}"/>
          </ac:spMkLst>
        </pc:spChg>
        <pc:spChg chg="del mod">
          <ac:chgData name="Salome Peralta" userId="face5906d8c0e43d" providerId="LiveId" clId="{42D6EB82-C8EA-4C01-89DF-0A6E414ECBD0}" dt="2023-05-03T09:03:22.097" v="54" actId="478"/>
          <ac:spMkLst>
            <pc:docMk/>
            <pc:sldMk cId="3037678745" sldId="256"/>
            <ac:spMk id="6" creationId="{182AEB70-84FB-A9A0-E7FD-2D80885A789A}"/>
          </ac:spMkLst>
        </pc:spChg>
        <pc:spChg chg="add del mod">
          <ac:chgData name="Salome Peralta" userId="face5906d8c0e43d" providerId="LiveId" clId="{42D6EB82-C8EA-4C01-89DF-0A6E414ECBD0}" dt="2023-05-03T08:58:38.551" v="42" actId="478"/>
          <ac:spMkLst>
            <pc:docMk/>
            <pc:sldMk cId="3037678745" sldId="256"/>
            <ac:spMk id="8" creationId="{92FD6CAB-0169-BB33-D651-9E7162171F8C}"/>
          </ac:spMkLst>
        </pc:spChg>
        <pc:spChg chg="add mod">
          <ac:chgData name="Salome Peralta" userId="face5906d8c0e43d" providerId="LiveId" clId="{42D6EB82-C8EA-4C01-89DF-0A6E414ECBD0}" dt="2023-06-06T12:34:09.208" v="2458" actId="20577"/>
          <ac:spMkLst>
            <pc:docMk/>
            <pc:sldMk cId="3037678745" sldId="256"/>
            <ac:spMk id="8" creationId="{944F2BA1-E981-4BD1-30AB-51DB64C5F6D8}"/>
          </ac:spMkLst>
        </pc:spChg>
        <pc:spChg chg="del mod">
          <ac:chgData name="Salome Peralta" userId="face5906d8c0e43d" providerId="LiveId" clId="{42D6EB82-C8EA-4C01-89DF-0A6E414ECBD0}" dt="2023-05-03T08:57:11.887" v="26" actId="478"/>
          <ac:spMkLst>
            <pc:docMk/>
            <pc:sldMk cId="3037678745" sldId="256"/>
            <ac:spMk id="9" creationId="{2E2F8C9D-E36F-8259-B1E1-214E44428247}"/>
          </ac:spMkLst>
        </pc:spChg>
        <pc:spChg chg="add mod">
          <ac:chgData name="Salome Peralta" userId="face5906d8c0e43d" providerId="LiveId" clId="{42D6EB82-C8EA-4C01-89DF-0A6E414ECBD0}" dt="2023-06-07T12:24:34.272" v="2634" actId="20577"/>
          <ac:spMkLst>
            <pc:docMk/>
            <pc:sldMk cId="3037678745" sldId="256"/>
            <ac:spMk id="11" creationId="{C6E8B8B4-0EDD-1208-F07C-965119C357F9}"/>
          </ac:spMkLst>
        </pc:spChg>
        <pc:spChg chg="add mod">
          <ac:chgData name="Salome Peralta" userId="face5906d8c0e43d" providerId="LiveId" clId="{42D6EB82-C8EA-4C01-89DF-0A6E414ECBD0}" dt="2023-05-04T12:34:55.476" v="1987" actId="113"/>
          <ac:spMkLst>
            <pc:docMk/>
            <pc:sldMk cId="3037678745" sldId="256"/>
            <ac:spMk id="13" creationId="{36FF62CD-E248-3C8B-55F3-83E8F71DAA9C}"/>
          </ac:spMkLst>
        </pc:spChg>
        <pc:spChg chg="del mod">
          <ac:chgData name="Salome Peralta" userId="face5906d8c0e43d" providerId="LiveId" clId="{42D6EB82-C8EA-4C01-89DF-0A6E414ECBD0}" dt="2023-05-03T10:49:04.903" v="859" actId="478"/>
          <ac:spMkLst>
            <pc:docMk/>
            <pc:sldMk cId="3037678745" sldId="256"/>
            <ac:spMk id="13" creationId="{79FEEE26-2621-9C63-018B-1CC132B13C1C}"/>
          </ac:spMkLst>
        </pc:spChg>
        <pc:spChg chg="add mod">
          <ac:chgData name="Salome Peralta" userId="face5906d8c0e43d" providerId="LiveId" clId="{42D6EB82-C8EA-4C01-89DF-0A6E414ECBD0}" dt="2023-05-03T11:52:43.080" v="1176" actId="20577"/>
          <ac:spMkLst>
            <pc:docMk/>
            <pc:sldMk cId="3037678745" sldId="256"/>
            <ac:spMk id="15" creationId="{4318D87D-9527-0F0E-5826-C64C2C894083}"/>
          </ac:spMkLst>
        </pc:spChg>
        <pc:spChg chg="del">
          <ac:chgData name="Salome Peralta" userId="face5906d8c0e43d" providerId="LiveId" clId="{42D6EB82-C8EA-4C01-89DF-0A6E414ECBD0}" dt="2023-05-03T10:52:11.201" v="949" actId="478"/>
          <ac:spMkLst>
            <pc:docMk/>
            <pc:sldMk cId="3037678745" sldId="256"/>
            <ac:spMk id="16" creationId="{74BF389B-1F3B-F0EA-5ADD-8CD12F966D63}"/>
          </ac:spMkLst>
        </pc:spChg>
        <pc:spChg chg="add del">
          <ac:chgData name="Salome Peralta" userId="face5906d8c0e43d" providerId="LiveId" clId="{42D6EB82-C8EA-4C01-89DF-0A6E414ECBD0}" dt="2023-05-03T11:48:08.165" v="1147" actId="22"/>
          <ac:spMkLst>
            <pc:docMk/>
            <pc:sldMk cId="3037678745" sldId="256"/>
            <ac:spMk id="16" creationId="{ADB9ECF0-F2F9-DFD5-7639-B38A2B294260}"/>
          </ac:spMkLst>
        </pc:spChg>
        <pc:spChg chg="add mod">
          <ac:chgData name="Salome Peralta" userId="face5906d8c0e43d" providerId="LiveId" clId="{42D6EB82-C8EA-4C01-89DF-0A6E414ECBD0}" dt="2023-06-06T12:38:10.736" v="2476" actId="1076"/>
          <ac:spMkLst>
            <pc:docMk/>
            <pc:sldMk cId="3037678745" sldId="256"/>
            <ac:spMk id="17" creationId="{8C257A04-0999-1668-E69F-BF4314B83B8E}"/>
          </ac:spMkLst>
        </pc:spChg>
        <pc:spChg chg="add mod">
          <ac:chgData name="Salome Peralta" userId="face5906d8c0e43d" providerId="LiveId" clId="{42D6EB82-C8EA-4C01-89DF-0A6E414ECBD0}" dt="2023-05-03T11:28:04.751" v="1066" actId="255"/>
          <ac:spMkLst>
            <pc:docMk/>
            <pc:sldMk cId="3037678745" sldId="256"/>
            <ac:spMk id="18" creationId="{BED92667-767E-3EF9-E402-5979B4786253}"/>
          </ac:spMkLst>
        </pc:spChg>
        <pc:spChg chg="add del">
          <ac:chgData name="Salome Peralta" userId="face5906d8c0e43d" providerId="LiveId" clId="{42D6EB82-C8EA-4C01-89DF-0A6E414ECBD0}" dt="2023-05-03T11:48:13.122" v="1149" actId="22"/>
          <ac:spMkLst>
            <pc:docMk/>
            <pc:sldMk cId="3037678745" sldId="256"/>
            <ac:spMk id="20" creationId="{1E69581B-F16E-8FC5-683D-8B4FD8C0AEF6}"/>
          </ac:spMkLst>
        </pc:spChg>
        <pc:spChg chg="del mod topLvl">
          <ac:chgData name="Salome Peralta" userId="face5906d8c0e43d" providerId="LiveId" clId="{42D6EB82-C8EA-4C01-89DF-0A6E414ECBD0}" dt="2023-05-03T09:12:27.918" v="109" actId="478"/>
          <ac:spMkLst>
            <pc:docMk/>
            <pc:sldMk cId="3037678745" sldId="256"/>
            <ac:spMk id="20" creationId="{6B602D04-F534-E173-1ADA-C4483A468F08}"/>
          </ac:spMkLst>
        </pc:spChg>
        <pc:spChg chg="add mod">
          <ac:chgData name="Salome Peralta" userId="face5906d8c0e43d" providerId="LiveId" clId="{42D6EB82-C8EA-4C01-89DF-0A6E414ECBD0}" dt="2023-06-06T12:42:09.556" v="2557" actId="1076"/>
          <ac:spMkLst>
            <pc:docMk/>
            <pc:sldMk cId="3037678745" sldId="256"/>
            <ac:spMk id="20" creationId="{DA760D88-0F4A-BE5A-5E70-2520C0DF5D5A}"/>
          </ac:spMkLst>
        </pc:spChg>
        <pc:spChg chg="mod">
          <ac:chgData name="Salome Peralta" userId="face5906d8c0e43d" providerId="LiveId" clId="{42D6EB82-C8EA-4C01-89DF-0A6E414ECBD0}" dt="2023-05-03T11:12:41.419" v="1017" actId="208"/>
          <ac:spMkLst>
            <pc:docMk/>
            <pc:sldMk cId="3037678745" sldId="256"/>
            <ac:spMk id="21" creationId="{57C96FE7-D7F4-A9DF-74CD-4A6D893B1322}"/>
          </ac:spMkLst>
        </pc:spChg>
        <pc:spChg chg="del mod topLvl">
          <ac:chgData name="Salome Peralta" userId="face5906d8c0e43d" providerId="LiveId" clId="{42D6EB82-C8EA-4C01-89DF-0A6E414ECBD0}" dt="2023-05-03T11:22:53.137" v="1055" actId="478"/>
          <ac:spMkLst>
            <pc:docMk/>
            <pc:sldMk cId="3037678745" sldId="256"/>
            <ac:spMk id="22" creationId="{4CDFEECE-6631-2296-A69B-DF909481C35A}"/>
          </ac:spMkLst>
        </pc:spChg>
        <pc:spChg chg="add mod">
          <ac:chgData name="Salome Peralta" userId="face5906d8c0e43d" providerId="LiveId" clId="{42D6EB82-C8EA-4C01-89DF-0A6E414ECBD0}" dt="2023-05-04T12:32:22.005" v="1939" actId="1076"/>
          <ac:spMkLst>
            <pc:docMk/>
            <pc:sldMk cId="3037678745" sldId="256"/>
            <ac:spMk id="22" creationId="{6717F52C-C168-BACE-89C7-293B9888F98C}"/>
          </ac:spMkLst>
        </pc:spChg>
        <pc:spChg chg="add mod">
          <ac:chgData name="Salome Peralta" userId="face5906d8c0e43d" providerId="LiveId" clId="{42D6EB82-C8EA-4C01-89DF-0A6E414ECBD0}" dt="2023-05-03T11:30:21.343" v="1068" actId="14100"/>
          <ac:spMkLst>
            <pc:docMk/>
            <pc:sldMk cId="3037678745" sldId="256"/>
            <ac:spMk id="23" creationId="{71F932DE-548E-297F-C6B6-55B398F66D22}"/>
          </ac:spMkLst>
        </pc:spChg>
        <pc:spChg chg="add mod">
          <ac:chgData name="Salome Peralta" userId="face5906d8c0e43d" providerId="LiveId" clId="{42D6EB82-C8EA-4C01-89DF-0A6E414ECBD0}" dt="2023-05-04T12:32:29.886" v="1940" actId="1076"/>
          <ac:spMkLst>
            <pc:docMk/>
            <pc:sldMk cId="3037678745" sldId="256"/>
            <ac:spMk id="24" creationId="{16F775A0-EBA1-5F87-E7C3-64F6933CFACF}"/>
          </ac:spMkLst>
        </pc:spChg>
        <pc:spChg chg="del">
          <ac:chgData name="Salome Peralta" userId="face5906d8c0e43d" providerId="LiveId" clId="{42D6EB82-C8EA-4C01-89DF-0A6E414ECBD0}" dt="2023-05-03T10:52:08.142" v="948" actId="478"/>
          <ac:spMkLst>
            <pc:docMk/>
            <pc:sldMk cId="3037678745" sldId="256"/>
            <ac:spMk id="25" creationId="{42908E66-1C92-CBE7-19C6-22E12F1072A0}"/>
          </ac:spMkLst>
        </pc:spChg>
        <pc:spChg chg="del mod">
          <ac:chgData name="Salome Peralta" userId="face5906d8c0e43d" providerId="LiveId" clId="{42D6EB82-C8EA-4C01-89DF-0A6E414ECBD0}" dt="2023-05-03T10:49:00.924" v="858" actId="478"/>
          <ac:spMkLst>
            <pc:docMk/>
            <pc:sldMk cId="3037678745" sldId="256"/>
            <ac:spMk id="26" creationId="{7A705B2E-D9BF-6401-6462-53588A42E6DB}"/>
          </ac:spMkLst>
        </pc:spChg>
        <pc:spChg chg="add del">
          <ac:chgData name="Salome Peralta" userId="face5906d8c0e43d" providerId="LiveId" clId="{42D6EB82-C8EA-4C01-89DF-0A6E414ECBD0}" dt="2023-05-03T10:47:52.099" v="856" actId="22"/>
          <ac:spMkLst>
            <pc:docMk/>
            <pc:sldMk cId="3037678745" sldId="256"/>
            <ac:spMk id="27" creationId="{2A162A56-9910-63EE-1076-F37F71999BA5}"/>
          </ac:spMkLst>
        </pc:spChg>
        <pc:spChg chg="add del mod">
          <ac:chgData name="Salome Peralta" userId="face5906d8c0e43d" providerId="LiveId" clId="{42D6EB82-C8EA-4C01-89DF-0A6E414ECBD0}" dt="2023-05-03T11:23:03.304" v="1057" actId="478"/>
          <ac:spMkLst>
            <pc:docMk/>
            <pc:sldMk cId="3037678745" sldId="256"/>
            <ac:spMk id="31" creationId="{021EFBB5-12C0-B7DB-EB10-E95EC0622430}"/>
          </ac:spMkLst>
        </pc:spChg>
        <pc:spChg chg="add del mod">
          <ac:chgData name="Salome Peralta" userId="face5906d8c0e43d" providerId="LiveId" clId="{42D6EB82-C8EA-4C01-89DF-0A6E414ECBD0}" dt="2023-05-03T11:22:59.108" v="1056" actId="478"/>
          <ac:spMkLst>
            <pc:docMk/>
            <pc:sldMk cId="3037678745" sldId="256"/>
            <ac:spMk id="32" creationId="{FFDA71CC-31F6-F8D3-795C-F844C6B57B5F}"/>
          </ac:spMkLst>
        </pc:spChg>
        <pc:spChg chg="mod">
          <ac:chgData name="Salome Peralta" userId="face5906d8c0e43d" providerId="LiveId" clId="{42D6EB82-C8EA-4C01-89DF-0A6E414ECBD0}" dt="2023-05-03T08:53:16.531" v="8" actId="165"/>
          <ac:spMkLst>
            <pc:docMk/>
            <pc:sldMk cId="3037678745" sldId="256"/>
            <ac:spMk id="34" creationId="{92404DF2-410E-DFE5-516C-135255F2D214}"/>
          </ac:spMkLst>
        </pc:spChg>
        <pc:spChg chg="del mod">
          <ac:chgData name="Salome Peralta" userId="face5906d8c0e43d" providerId="LiveId" clId="{42D6EB82-C8EA-4C01-89DF-0A6E414ECBD0}" dt="2023-05-03T10:42:58.257" v="848" actId="478"/>
          <ac:spMkLst>
            <pc:docMk/>
            <pc:sldMk cId="3037678745" sldId="256"/>
            <ac:spMk id="37" creationId="{ECABB7D4-C72C-4489-1269-D73B90FE6D18}"/>
          </ac:spMkLst>
        </pc:spChg>
        <pc:spChg chg="del mod topLvl">
          <ac:chgData name="Salome Peralta" userId="face5906d8c0e43d" providerId="LiveId" clId="{42D6EB82-C8EA-4C01-89DF-0A6E414ECBD0}" dt="2023-05-03T11:23:12.866" v="1061" actId="478"/>
          <ac:spMkLst>
            <pc:docMk/>
            <pc:sldMk cId="3037678745" sldId="256"/>
            <ac:spMk id="39" creationId="{82F13F5E-3A0C-0EEC-B468-0F8CE853BB41}"/>
          </ac:spMkLst>
        </pc:spChg>
        <pc:spChg chg="mod">
          <ac:chgData name="Salome Peralta" userId="face5906d8c0e43d" providerId="LiveId" clId="{42D6EB82-C8EA-4C01-89DF-0A6E414ECBD0}" dt="2023-05-03T09:12:22.649" v="108" actId="1076"/>
          <ac:spMkLst>
            <pc:docMk/>
            <pc:sldMk cId="3037678745" sldId="256"/>
            <ac:spMk id="40" creationId="{98EB8A40-AB51-78AD-DD05-5691E3D5083C}"/>
          </ac:spMkLst>
        </pc:spChg>
        <pc:spChg chg="del mod topLvl">
          <ac:chgData name="Salome Peralta" userId="face5906d8c0e43d" providerId="LiveId" clId="{42D6EB82-C8EA-4C01-89DF-0A6E414ECBD0}" dt="2023-05-03T11:23:10.398" v="1060" actId="478"/>
          <ac:spMkLst>
            <pc:docMk/>
            <pc:sldMk cId="3037678745" sldId="256"/>
            <ac:spMk id="41" creationId="{4944792F-536C-296E-F42D-06A928A958EE}"/>
          </ac:spMkLst>
        </pc:spChg>
        <pc:spChg chg="add del mod">
          <ac:chgData name="Salome Peralta" userId="face5906d8c0e43d" providerId="LiveId" clId="{42D6EB82-C8EA-4C01-89DF-0A6E414ECBD0}" dt="2023-05-03T11:13:01.895" v="1020"/>
          <ac:spMkLst>
            <pc:docMk/>
            <pc:sldMk cId="3037678745" sldId="256"/>
            <ac:spMk id="42" creationId="{3401AEC9-FCFC-0190-FCAC-2AAF65255312}"/>
          </ac:spMkLst>
        </pc:spChg>
        <pc:spChg chg="add mod">
          <ac:chgData name="Salome Peralta" userId="face5906d8c0e43d" providerId="LiveId" clId="{42D6EB82-C8EA-4C01-89DF-0A6E414ECBD0}" dt="2023-05-03T11:16:31.947" v="1030" actId="14100"/>
          <ac:spMkLst>
            <pc:docMk/>
            <pc:sldMk cId="3037678745" sldId="256"/>
            <ac:spMk id="43" creationId="{211626A6-0494-D1A4-89F2-456F5A9CA6F8}"/>
          </ac:spMkLst>
        </pc:spChg>
        <pc:spChg chg="del mod topLvl">
          <ac:chgData name="Salome Peralta" userId="face5906d8c0e43d" providerId="LiveId" clId="{42D6EB82-C8EA-4C01-89DF-0A6E414ECBD0}" dt="2023-05-03T11:47:53.059" v="1143" actId="478"/>
          <ac:spMkLst>
            <pc:docMk/>
            <pc:sldMk cId="3037678745" sldId="256"/>
            <ac:spMk id="46" creationId="{794A6841-2D3F-ADCF-4625-FC2545A42E80}"/>
          </ac:spMkLst>
        </pc:spChg>
        <pc:spChg chg="del mod topLvl">
          <ac:chgData name="Salome Peralta" userId="face5906d8c0e43d" providerId="LiveId" clId="{42D6EB82-C8EA-4C01-89DF-0A6E414ECBD0}" dt="2023-05-03T11:31:53.974" v="1075" actId="478"/>
          <ac:spMkLst>
            <pc:docMk/>
            <pc:sldMk cId="3037678745" sldId="256"/>
            <ac:spMk id="47" creationId="{C0A28B33-92D6-5A5C-62C1-0A960E1A73E2}"/>
          </ac:spMkLst>
        </pc:spChg>
        <pc:spChg chg="del mod topLvl">
          <ac:chgData name="Salome Peralta" userId="face5906d8c0e43d" providerId="LiveId" clId="{42D6EB82-C8EA-4C01-89DF-0A6E414ECBD0}" dt="2023-05-03T09:12:16.031" v="106" actId="478"/>
          <ac:spMkLst>
            <pc:docMk/>
            <pc:sldMk cId="3037678745" sldId="256"/>
            <ac:spMk id="54" creationId="{53DA6842-5989-F0EF-A388-40D47FE841B8}"/>
          </ac:spMkLst>
        </pc:spChg>
        <pc:spChg chg="mod">
          <ac:chgData name="Salome Peralta" userId="face5906d8c0e43d" providerId="LiveId" clId="{42D6EB82-C8EA-4C01-89DF-0A6E414ECBD0}" dt="2023-06-06T13:28:14.902" v="2582" actId="20577"/>
          <ac:spMkLst>
            <pc:docMk/>
            <pc:sldMk cId="3037678745" sldId="256"/>
            <ac:spMk id="55" creationId="{EECE8E8B-EDB6-70D7-FA6B-88CE09EA0112}"/>
          </ac:spMkLst>
        </pc:spChg>
        <pc:spChg chg="del mod topLvl">
          <ac:chgData name="Salome Peralta" userId="face5906d8c0e43d" providerId="LiveId" clId="{42D6EB82-C8EA-4C01-89DF-0A6E414ECBD0}" dt="2023-05-03T10:46:20.188" v="854" actId="478"/>
          <ac:spMkLst>
            <pc:docMk/>
            <pc:sldMk cId="3037678745" sldId="256"/>
            <ac:spMk id="57" creationId="{3D4428FE-FC80-56D2-2008-3F2371A26ECD}"/>
          </ac:spMkLst>
        </pc:spChg>
        <pc:spChg chg="del mod">
          <ac:chgData name="Salome Peralta" userId="face5906d8c0e43d" providerId="LiveId" clId="{42D6EB82-C8EA-4C01-89DF-0A6E414ECBD0}" dt="2023-05-03T10:49:29.569" v="863" actId="478"/>
          <ac:spMkLst>
            <pc:docMk/>
            <pc:sldMk cId="3037678745" sldId="256"/>
            <ac:spMk id="58" creationId="{76D7D924-268B-3E11-20AA-F875DF9DFDE6}"/>
          </ac:spMkLst>
        </pc:spChg>
        <pc:spChg chg="del mod">
          <ac:chgData name="Salome Peralta" userId="face5906d8c0e43d" providerId="LiveId" clId="{42D6EB82-C8EA-4C01-89DF-0A6E414ECBD0}" dt="2023-05-03T10:51:56.094" v="946" actId="478"/>
          <ac:spMkLst>
            <pc:docMk/>
            <pc:sldMk cId="3037678745" sldId="256"/>
            <ac:spMk id="59" creationId="{5221443B-72FB-4465-E420-3D1DF93689A6}"/>
          </ac:spMkLst>
        </pc:spChg>
        <pc:spChg chg="del mod topLvl">
          <ac:chgData name="Salome Peralta" userId="face5906d8c0e43d" providerId="LiveId" clId="{42D6EB82-C8EA-4C01-89DF-0A6E414ECBD0}" dt="2023-05-03T09:12:19.280" v="107" actId="478"/>
          <ac:spMkLst>
            <pc:docMk/>
            <pc:sldMk cId="3037678745" sldId="256"/>
            <ac:spMk id="60" creationId="{FD35F43D-7EA0-DF49-1C7B-A7874D8ED1CD}"/>
          </ac:spMkLst>
        </pc:spChg>
        <pc:spChg chg="del mod topLvl">
          <ac:chgData name="Salome Peralta" userId="face5906d8c0e43d" providerId="LiveId" clId="{42D6EB82-C8EA-4C01-89DF-0A6E414ECBD0}" dt="2023-05-03T09:12:30.934" v="110" actId="478"/>
          <ac:spMkLst>
            <pc:docMk/>
            <pc:sldMk cId="3037678745" sldId="256"/>
            <ac:spMk id="62" creationId="{78D48C65-0E22-E121-ADD6-507DBF3295A5}"/>
          </ac:spMkLst>
        </pc:spChg>
        <pc:spChg chg="del mod topLvl">
          <ac:chgData name="Salome Peralta" userId="face5906d8c0e43d" providerId="LiveId" clId="{42D6EB82-C8EA-4C01-89DF-0A6E414ECBD0}" dt="2023-05-03T11:31:50.843" v="1074" actId="478"/>
          <ac:spMkLst>
            <pc:docMk/>
            <pc:sldMk cId="3037678745" sldId="256"/>
            <ac:spMk id="68" creationId="{122A357A-EAC0-FB41-9F80-9A4DBB3DF15D}"/>
          </ac:spMkLst>
        </pc:spChg>
        <pc:spChg chg="del mod">
          <ac:chgData name="Salome Peralta" userId="face5906d8c0e43d" providerId="LiveId" clId="{42D6EB82-C8EA-4C01-89DF-0A6E414ECBD0}" dt="2023-05-03T10:45:21.683" v="851" actId="478"/>
          <ac:spMkLst>
            <pc:docMk/>
            <pc:sldMk cId="3037678745" sldId="256"/>
            <ac:spMk id="69" creationId="{870474E9-6460-299C-8E5A-33311E515A43}"/>
          </ac:spMkLst>
        </pc:spChg>
        <pc:spChg chg="del mod topLvl">
          <ac:chgData name="Salome Peralta" userId="face5906d8c0e43d" providerId="LiveId" clId="{42D6EB82-C8EA-4C01-89DF-0A6E414ECBD0}" dt="2023-05-03T10:46:15.813" v="853" actId="478"/>
          <ac:spMkLst>
            <pc:docMk/>
            <pc:sldMk cId="3037678745" sldId="256"/>
            <ac:spMk id="71" creationId="{78C671BC-EF52-6745-2D77-9960B84F562E}"/>
          </ac:spMkLst>
        </pc:spChg>
        <pc:spChg chg="del">
          <ac:chgData name="Salome Peralta" userId="face5906d8c0e43d" providerId="LiveId" clId="{42D6EB82-C8EA-4C01-89DF-0A6E414ECBD0}" dt="2023-05-03T10:52:05.153" v="947" actId="478"/>
          <ac:spMkLst>
            <pc:docMk/>
            <pc:sldMk cId="3037678745" sldId="256"/>
            <ac:spMk id="72" creationId="{ABF09BCE-D676-6AA5-4C11-8B135F261B38}"/>
          </ac:spMkLst>
        </pc:spChg>
        <pc:spChg chg="mod">
          <ac:chgData name="Salome Peralta" userId="face5906d8c0e43d" providerId="LiveId" clId="{42D6EB82-C8EA-4C01-89DF-0A6E414ECBD0}" dt="2023-05-04T12:35:38.265" v="1992" actId="113"/>
          <ac:spMkLst>
            <pc:docMk/>
            <pc:sldMk cId="3037678745" sldId="256"/>
            <ac:spMk id="74" creationId="{AECFF4C6-0ECC-94F0-628B-EC50D9EC10FE}"/>
          </ac:spMkLst>
        </pc:spChg>
        <pc:spChg chg="del mod">
          <ac:chgData name="Salome Peralta" userId="face5906d8c0e43d" providerId="LiveId" clId="{42D6EB82-C8EA-4C01-89DF-0A6E414ECBD0}" dt="2023-05-03T09:23:39.107" v="112" actId="478"/>
          <ac:spMkLst>
            <pc:docMk/>
            <pc:sldMk cId="3037678745" sldId="256"/>
            <ac:spMk id="1027" creationId="{811BAAAA-2689-67AD-592E-D8E22DC059D3}"/>
          </ac:spMkLst>
        </pc:spChg>
        <pc:grpChg chg="del">
          <ac:chgData name="Salome Peralta" userId="face5906d8c0e43d" providerId="LiveId" clId="{42D6EB82-C8EA-4C01-89DF-0A6E414ECBD0}" dt="2023-05-03T08:43:54.087" v="2" actId="478"/>
          <ac:grpSpMkLst>
            <pc:docMk/>
            <pc:sldMk cId="3037678745" sldId="256"/>
            <ac:grpSpMk id="3" creationId="{5C9E36A0-1FB2-60CF-9564-03A22F64B92D}"/>
          </ac:grpSpMkLst>
        </pc:grpChg>
        <pc:grpChg chg="del mod topLvl">
          <ac:chgData name="Salome Peralta" userId="face5906d8c0e43d" providerId="LiveId" clId="{42D6EB82-C8EA-4C01-89DF-0A6E414ECBD0}" dt="2023-05-03T10:46:07.766" v="852" actId="478"/>
          <ac:grpSpMkLst>
            <pc:docMk/>
            <pc:sldMk cId="3037678745" sldId="256"/>
            <ac:grpSpMk id="29" creationId="{85476DB0-A614-278D-A9DB-D6342D1FF17D}"/>
          </ac:grpSpMkLst>
        </pc:grpChg>
        <pc:grpChg chg="add mod">
          <ac:chgData name="Salome Peralta" userId="face5906d8c0e43d" providerId="LiveId" clId="{42D6EB82-C8EA-4C01-89DF-0A6E414ECBD0}" dt="2023-05-03T11:35:59.208" v="1086" actId="14100"/>
          <ac:grpSpMkLst>
            <pc:docMk/>
            <pc:sldMk cId="3037678745" sldId="256"/>
            <ac:grpSpMk id="36" creationId="{5EBCE6D5-1C01-0494-4431-20E9A51E4BD0}"/>
          </ac:grpSpMkLst>
        </pc:grpChg>
        <pc:grpChg chg="del">
          <ac:chgData name="Salome Peralta" userId="face5906d8c0e43d" providerId="LiveId" clId="{42D6EB82-C8EA-4C01-89DF-0A6E414ECBD0}" dt="2023-05-03T08:51:24.518" v="6" actId="165"/>
          <ac:grpSpMkLst>
            <pc:docMk/>
            <pc:sldMk cId="3037678745" sldId="256"/>
            <ac:grpSpMk id="43" creationId="{1E3C97F2-4FAD-BBA1-8914-272DD2431454}"/>
          </ac:grpSpMkLst>
        </pc:grpChg>
        <pc:grpChg chg="mod">
          <ac:chgData name="Salome Peralta" userId="face5906d8c0e43d" providerId="LiveId" clId="{42D6EB82-C8EA-4C01-89DF-0A6E414ECBD0}" dt="2023-05-03T14:29:53.578" v="1507" actId="14100"/>
          <ac:grpSpMkLst>
            <pc:docMk/>
            <pc:sldMk cId="3037678745" sldId="256"/>
            <ac:grpSpMk id="44" creationId="{76CAB4F9-54B6-1EEF-EAA4-C2FBB8709EAF}"/>
          </ac:grpSpMkLst>
        </pc:grpChg>
        <pc:grpChg chg="del mod">
          <ac:chgData name="Salome Peralta" userId="face5906d8c0e43d" providerId="LiveId" clId="{42D6EB82-C8EA-4C01-89DF-0A6E414ECBD0}" dt="2023-05-03T08:53:16.531" v="8" actId="165"/>
          <ac:grpSpMkLst>
            <pc:docMk/>
            <pc:sldMk cId="3037678745" sldId="256"/>
            <ac:grpSpMk id="70" creationId="{DA0032D3-D457-6858-5348-DF443CD1ED23}"/>
          </ac:grpSpMkLst>
        </pc:grpChg>
        <pc:grpChg chg="del">
          <ac:chgData name="Salome Peralta" userId="face5906d8c0e43d" providerId="LiveId" clId="{42D6EB82-C8EA-4C01-89DF-0A6E414ECBD0}" dt="2023-05-03T08:51:02.766" v="5" actId="478"/>
          <ac:grpSpMkLst>
            <pc:docMk/>
            <pc:sldMk cId="3037678745" sldId="256"/>
            <ac:grpSpMk id="122" creationId="{79C9338F-091E-541D-B067-31C4299A3E59}"/>
          </ac:grpSpMkLst>
        </pc:grpChg>
        <pc:picChg chg="add del mod">
          <ac:chgData name="Salome Peralta" userId="face5906d8c0e43d" providerId="LiveId" clId="{42D6EB82-C8EA-4C01-89DF-0A6E414ECBD0}" dt="2023-06-07T12:03:56.569" v="2586" actId="478"/>
          <ac:picMkLst>
            <pc:docMk/>
            <pc:sldMk cId="3037678745" sldId="256"/>
            <ac:picMk id="3" creationId="{0A6C9356-EB2E-247D-8D4F-86232EECAE1F}"/>
          </ac:picMkLst>
        </pc:picChg>
        <pc:picChg chg="add del mod">
          <ac:chgData name="Salome Peralta" userId="face5906d8c0e43d" providerId="LiveId" clId="{42D6EB82-C8EA-4C01-89DF-0A6E414ECBD0}" dt="2023-06-06T11:32:08.937" v="2002"/>
          <ac:picMkLst>
            <pc:docMk/>
            <pc:sldMk cId="3037678745" sldId="256"/>
            <ac:picMk id="6" creationId="{DA9E446C-1516-E41A-B4B2-7D8FFF1ED902}"/>
          </ac:picMkLst>
        </pc:picChg>
        <pc:picChg chg="mod">
          <ac:chgData name="Salome Peralta" userId="face5906d8c0e43d" providerId="LiveId" clId="{42D6EB82-C8EA-4C01-89DF-0A6E414ECBD0}" dt="2023-05-03T09:10:51.126" v="104" actId="1076"/>
          <ac:picMkLst>
            <pc:docMk/>
            <pc:sldMk cId="3037678745" sldId="256"/>
            <ac:picMk id="7" creationId="{18BFF8E8-71EC-0CBE-9A19-851C6B05456B}"/>
          </ac:picMkLst>
        </pc:picChg>
        <pc:picChg chg="del mod">
          <ac:chgData name="Salome Peralta" userId="face5906d8c0e43d" providerId="LiveId" clId="{42D6EB82-C8EA-4C01-89DF-0A6E414ECBD0}" dt="2023-05-03T08:53:24.452" v="10" actId="478"/>
          <ac:picMkLst>
            <pc:docMk/>
            <pc:sldMk cId="3037678745" sldId="256"/>
            <ac:picMk id="11" creationId="{50D92EA6-FE66-F648-81FC-3B3A8DE358A1}"/>
          </ac:picMkLst>
        </pc:picChg>
        <pc:picChg chg="add del mod">
          <ac:chgData name="Salome Peralta" userId="face5906d8c0e43d" providerId="LiveId" clId="{42D6EB82-C8EA-4C01-89DF-0A6E414ECBD0}" dt="2023-06-06T11:57:50.989" v="2007"/>
          <ac:picMkLst>
            <pc:docMk/>
            <pc:sldMk cId="3037678745" sldId="256"/>
            <ac:picMk id="12" creationId="{712AF3DB-837C-5BE8-F510-62D2C0BD9B30}"/>
          </ac:picMkLst>
        </pc:picChg>
        <pc:picChg chg="del">
          <ac:chgData name="Salome Peralta" userId="face5906d8c0e43d" providerId="LiveId" clId="{42D6EB82-C8EA-4C01-89DF-0A6E414ECBD0}" dt="2023-05-03T08:44:04.908" v="3" actId="478"/>
          <ac:picMkLst>
            <pc:docMk/>
            <pc:sldMk cId="3037678745" sldId="256"/>
            <ac:picMk id="12" creationId="{AC31253D-5033-617B-C33F-1825FAE78CDB}"/>
          </ac:picMkLst>
        </pc:picChg>
        <pc:picChg chg="del mod">
          <ac:chgData name="Salome Peralta" userId="face5906d8c0e43d" providerId="LiveId" clId="{42D6EB82-C8EA-4C01-89DF-0A6E414ECBD0}" dt="2023-05-03T08:53:21.523" v="9" actId="478"/>
          <ac:picMkLst>
            <pc:docMk/>
            <pc:sldMk cId="3037678745" sldId="256"/>
            <ac:picMk id="14" creationId="{699BA2AF-8CE5-E542-8999-3A22CFCB1B6C}"/>
          </ac:picMkLst>
        </pc:picChg>
        <pc:picChg chg="add mod">
          <ac:chgData name="Salome Peralta" userId="face5906d8c0e43d" providerId="LiveId" clId="{42D6EB82-C8EA-4C01-89DF-0A6E414ECBD0}" dt="2023-06-06T12:36:20.933" v="2468" actId="1076"/>
          <ac:picMkLst>
            <pc:docMk/>
            <pc:sldMk cId="3037678745" sldId="256"/>
            <ac:picMk id="16" creationId="{8ADC0453-6D0B-C8AC-C180-25BA3E6629AC}"/>
          </ac:picMkLst>
        </pc:picChg>
        <pc:picChg chg="del">
          <ac:chgData name="Salome Peralta" userId="face5906d8c0e43d" providerId="LiveId" clId="{42D6EB82-C8EA-4C01-89DF-0A6E414ECBD0}" dt="2023-05-03T08:48:09.078" v="4" actId="478"/>
          <ac:picMkLst>
            <pc:docMk/>
            <pc:sldMk cId="3037678745" sldId="256"/>
            <ac:picMk id="17" creationId="{E0429EAE-D699-678F-3BB9-88538172F02F}"/>
          </ac:picMkLst>
        </pc:picChg>
        <pc:picChg chg="mod">
          <ac:chgData name="Salome Peralta" userId="face5906d8c0e43d" providerId="LiveId" clId="{42D6EB82-C8EA-4C01-89DF-0A6E414ECBD0}" dt="2023-05-03T11:12:41.419" v="1017" actId="208"/>
          <ac:picMkLst>
            <pc:docMk/>
            <pc:sldMk cId="3037678745" sldId="256"/>
            <ac:picMk id="19" creationId="{F6B54B1E-0CA1-4AA0-65B3-32C680F12E64}"/>
          </ac:picMkLst>
        </pc:picChg>
        <pc:picChg chg="add del mod">
          <ac:chgData name="Salome Peralta" userId="face5906d8c0e43d" providerId="LiveId" clId="{42D6EB82-C8EA-4C01-89DF-0A6E414ECBD0}" dt="2023-06-06T12:56:53.304" v="2559" actId="478"/>
          <ac:picMkLst>
            <pc:docMk/>
            <pc:sldMk cId="3037678745" sldId="256"/>
            <ac:picMk id="26" creationId="{89DF200C-F2C3-5D85-6F10-6C6D9489E50F}"/>
          </ac:picMkLst>
        </pc:picChg>
        <pc:picChg chg="add del mod">
          <ac:chgData name="Salome Peralta" userId="face5906d8c0e43d" providerId="LiveId" clId="{42D6EB82-C8EA-4C01-89DF-0A6E414ECBD0}" dt="2023-05-03T11:23:04.861" v="1058" actId="478"/>
          <ac:picMkLst>
            <pc:docMk/>
            <pc:sldMk cId="3037678745" sldId="256"/>
            <ac:picMk id="28" creationId="{7D38A8D3-4311-E7BB-BF06-CF734CD01446}"/>
          </ac:picMkLst>
        </pc:picChg>
        <pc:picChg chg="add del mod">
          <ac:chgData name="Salome Peralta" userId="face5906d8c0e43d" providerId="LiveId" clId="{42D6EB82-C8EA-4C01-89DF-0A6E414ECBD0}" dt="2023-05-03T11:23:06.345" v="1059" actId="478"/>
          <ac:picMkLst>
            <pc:docMk/>
            <pc:sldMk cId="3037678745" sldId="256"/>
            <ac:picMk id="30" creationId="{8AF30BF2-E833-6561-B3E1-94228E9BBDAD}"/>
          </ac:picMkLst>
        </pc:picChg>
        <pc:picChg chg="add mod">
          <ac:chgData name="Salome Peralta" userId="face5906d8c0e43d" providerId="LiveId" clId="{42D6EB82-C8EA-4C01-89DF-0A6E414ECBD0}" dt="2023-05-03T14:31:45.013" v="1513" actId="1076"/>
          <ac:picMkLst>
            <pc:docMk/>
            <pc:sldMk cId="3037678745" sldId="256"/>
            <ac:picMk id="33" creationId="{616D46AA-C3F2-EF24-681B-FD40A9616C6C}"/>
          </ac:picMkLst>
        </pc:picChg>
        <pc:picChg chg="del mod topLvl">
          <ac:chgData name="Salome Peralta" userId="face5906d8c0e43d" providerId="LiveId" clId="{42D6EB82-C8EA-4C01-89DF-0A6E414ECBD0}" dt="2023-05-03T08:53:27.322" v="11" actId="478"/>
          <ac:picMkLst>
            <pc:docMk/>
            <pc:sldMk cId="3037678745" sldId="256"/>
            <ac:picMk id="45" creationId="{AF348EA2-9F4A-CF5E-1455-5EEEE26155D2}"/>
          </ac:picMkLst>
        </pc:picChg>
        <pc:picChg chg="del mod topLvl">
          <ac:chgData name="Salome Peralta" userId="face5906d8c0e43d" providerId="LiveId" clId="{42D6EB82-C8EA-4C01-89DF-0A6E414ECBD0}" dt="2023-05-03T08:53:29.353" v="12" actId="478"/>
          <ac:picMkLst>
            <pc:docMk/>
            <pc:sldMk cId="3037678745" sldId="256"/>
            <ac:picMk id="56" creationId="{C796C666-905F-CCF7-34EA-7704CB6835DC}"/>
          </ac:picMkLst>
        </pc:picChg>
        <pc:picChg chg="del">
          <ac:chgData name="Salome Peralta" userId="face5906d8c0e43d" providerId="LiveId" clId="{42D6EB82-C8EA-4C01-89DF-0A6E414ECBD0}" dt="2023-05-03T08:53:31.609" v="13" actId="478"/>
          <ac:picMkLst>
            <pc:docMk/>
            <pc:sldMk cId="3037678745" sldId="256"/>
            <ac:picMk id="1025" creationId="{0210560C-9EC9-CECA-25B3-DABC758BB0EE}"/>
          </ac:picMkLst>
        </pc:picChg>
        <pc:picChg chg="mod">
          <ac:chgData name="Salome Peralta" userId="face5906d8c0e43d" providerId="LiveId" clId="{42D6EB82-C8EA-4C01-89DF-0A6E414ECBD0}" dt="2023-05-03T11:30:32.282" v="1070" actId="14100"/>
          <ac:picMkLst>
            <pc:docMk/>
            <pc:sldMk cId="3037678745" sldId="256"/>
            <ac:picMk id="1026" creationId="{4245F73F-03E6-A63F-8773-1F4955CA18E0}"/>
          </ac:picMkLst>
        </pc:picChg>
        <pc:picChg chg="add mod">
          <ac:chgData name="Salome Peralta" userId="face5906d8c0e43d" providerId="LiveId" clId="{42D6EB82-C8EA-4C01-89DF-0A6E414ECBD0}" dt="2023-06-06T12:36:11.368" v="2467" actId="1076"/>
          <ac:picMkLst>
            <pc:docMk/>
            <pc:sldMk cId="3037678745" sldId="256"/>
            <ac:picMk id="1028" creationId="{1FFC0A1F-877F-2C1F-6B48-2B8054832C90}"/>
          </ac:picMkLst>
        </pc:picChg>
        <pc:picChg chg="add mod">
          <ac:chgData name="Salome Peralta" userId="face5906d8c0e43d" providerId="LiveId" clId="{42D6EB82-C8EA-4C01-89DF-0A6E414ECBD0}" dt="2023-06-06T12:32:59.800" v="2447" actId="1076"/>
          <ac:picMkLst>
            <pc:docMk/>
            <pc:sldMk cId="3037678745" sldId="256"/>
            <ac:picMk id="1030" creationId="{7D659972-924E-ED17-FB5D-41B8CBFDF991}"/>
          </ac:picMkLst>
        </pc:picChg>
        <pc:picChg chg="add mod">
          <ac:chgData name="Salome Peralta" userId="face5906d8c0e43d" providerId="LiveId" clId="{42D6EB82-C8EA-4C01-89DF-0A6E414ECBD0}" dt="2023-06-06T12:35:25.007" v="2464" actId="1076"/>
          <ac:picMkLst>
            <pc:docMk/>
            <pc:sldMk cId="3037678745" sldId="256"/>
            <ac:picMk id="1032" creationId="{30A23DB0-D4BF-72FD-C7CC-C09236FEB2DD}"/>
          </ac:picMkLst>
        </pc:picChg>
      </pc:sldChg>
      <pc:sldChg chg="addSp delSp modSp new del mod">
        <pc:chgData name="Salome Peralta" userId="face5906d8c0e43d" providerId="LiveId" clId="{42D6EB82-C8EA-4C01-89DF-0A6E414ECBD0}" dt="2023-06-07T13:10:57.007" v="2638" actId="47"/>
        <pc:sldMkLst>
          <pc:docMk/>
          <pc:sldMk cId="2409490616" sldId="257"/>
        </pc:sldMkLst>
        <pc:picChg chg="add del mod">
          <ac:chgData name="Salome Peralta" userId="face5906d8c0e43d" providerId="LiveId" clId="{42D6EB82-C8EA-4C01-89DF-0A6E414ECBD0}" dt="2023-06-07T12:43:31.725" v="2637" actId="478"/>
          <ac:picMkLst>
            <pc:docMk/>
            <pc:sldMk cId="2409490616" sldId="257"/>
            <ac:picMk id="3" creationId="{B2AA6478-1BDB-7C21-9EED-77B828E36603}"/>
          </ac:picMkLst>
        </pc:picChg>
      </pc:sldChg>
    </pc:docChg>
  </pc:docChgLst>
  <pc:docChgLst>
    <pc:chgData name="Salome Peralta" userId="face5906d8c0e43d" providerId="LiveId" clId="{DAB0AC6F-92E4-4886-835E-BAFA33AF23BD}"/>
    <pc:docChg chg="undo redo custSel addSld delSld modSld">
      <pc:chgData name="Salome Peralta" userId="face5906d8c0e43d" providerId="LiveId" clId="{DAB0AC6F-92E4-4886-835E-BAFA33AF23BD}" dt="2022-11-10T12:26:41.033" v="9328" actId="1076"/>
      <pc:docMkLst>
        <pc:docMk/>
      </pc:docMkLst>
      <pc:sldChg chg="addSp delSp modSp mod">
        <pc:chgData name="Salome Peralta" userId="face5906d8c0e43d" providerId="LiveId" clId="{DAB0AC6F-92E4-4886-835E-BAFA33AF23BD}" dt="2022-11-10T12:26:41.033" v="9328" actId="1076"/>
        <pc:sldMkLst>
          <pc:docMk/>
          <pc:sldMk cId="3037678745" sldId="256"/>
        </pc:sldMkLst>
        <pc:spChg chg="mod">
          <ac:chgData name="Salome Peralta" userId="face5906d8c0e43d" providerId="LiveId" clId="{DAB0AC6F-92E4-4886-835E-BAFA33AF23BD}" dt="2022-11-10T11:24:37.200" v="8801" actId="20577"/>
          <ac:spMkLst>
            <pc:docMk/>
            <pc:sldMk cId="3037678745" sldId="256"/>
            <ac:spMk id="2" creationId="{850D13F0-0611-08BC-0D3B-8C8980DA9757}"/>
          </ac:spMkLst>
        </pc:spChg>
        <pc:spChg chg="mod">
          <ac:chgData name="Salome Peralta" userId="face5906d8c0e43d" providerId="LiveId" clId="{DAB0AC6F-92E4-4886-835E-BAFA33AF23BD}" dt="2022-11-10T09:26:33.284" v="7964" actId="20577"/>
          <ac:spMkLst>
            <pc:docMk/>
            <pc:sldMk cId="3037678745" sldId="256"/>
            <ac:spMk id="4" creationId="{96D92897-40C4-C669-B308-A813D9BDC708}"/>
          </ac:spMkLst>
        </pc:spChg>
        <pc:spChg chg="mod">
          <ac:chgData name="Salome Peralta" userId="face5906d8c0e43d" providerId="LiveId" clId="{DAB0AC6F-92E4-4886-835E-BAFA33AF23BD}" dt="2022-11-10T09:24:54.283" v="7945" actId="122"/>
          <ac:spMkLst>
            <pc:docMk/>
            <pc:sldMk cId="3037678745" sldId="256"/>
            <ac:spMk id="5" creationId="{99DB9937-7625-B1EA-24E0-A9916C730839}"/>
          </ac:spMkLst>
        </pc:spChg>
        <pc:spChg chg="mod">
          <ac:chgData name="Salome Peralta" userId="face5906d8c0e43d" providerId="LiveId" clId="{DAB0AC6F-92E4-4886-835E-BAFA33AF23BD}" dt="2022-11-10T12:22:46.074" v="9326" actId="14100"/>
          <ac:spMkLst>
            <pc:docMk/>
            <pc:sldMk cId="3037678745" sldId="256"/>
            <ac:spMk id="6" creationId="{182AEB70-84FB-A9A0-E7FD-2D80885A789A}"/>
          </ac:spMkLst>
        </pc:spChg>
        <pc:spChg chg="add mod">
          <ac:chgData name="Salome Peralta" userId="face5906d8c0e43d" providerId="LiveId" clId="{DAB0AC6F-92E4-4886-835E-BAFA33AF23BD}" dt="2022-11-10T11:13:27.220" v="8660" actId="164"/>
          <ac:spMkLst>
            <pc:docMk/>
            <pc:sldMk cId="3037678745" sldId="256"/>
            <ac:spMk id="8" creationId="{81D8AC37-E715-45A1-DABF-C1C24D7B128A}"/>
          </ac:spMkLst>
        </pc:spChg>
        <pc:spChg chg="add del mod">
          <ac:chgData name="Salome Peralta" userId="face5906d8c0e43d" providerId="LiveId" clId="{DAB0AC6F-92E4-4886-835E-BAFA33AF23BD}" dt="2022-11-02T13:59:50.483" v="2229"/>
          <ac:spMkLst>
            <pc:docMk/>
            <pc:sldMk cId="3037678745" sldId="256"/>
            <ac:spMk id="8" creationId="{CC79AFFE-0F71-9FDB-DDD4-39E4D580B94A}"/>
          </ac:spMkLst>
        </pc:spChg>
        <pc:spChg chg="mod">
          <ac:chgData name="Salome Peralta" userId="face5906d8c0e43d" providerId="LiveId" clId="{DAB0AC6F-92E4-4886-835E-BAFA33AF23BD}" dt="2022-11-02T13:46:06.921" v="2210" actId="14100"/>
          <ac:spMkLst>
            <pc:docMk/>
            <pc:sldMk cId="3037678745" sldId="256"/>
            <ac:spMk id="9" creationId="{2E2F8C9D-E36F-8259-B1E1-214E44428247}"/>
          </ac:spMkLst>
        </pc:spChg>
        <pc:spChg chg="del mod">
          <ac:chgData name="Salome Peralta" userId="face5906d8c0e43d" providerId="LiveId" clId="{DAB0AC6F-92E4-4886-835E-BAFA33AF23BD}" dt="2022-10-25T12:37:47.198" v="3" actId="478"/>
          <ac:spMkLst>
            <pc:docMk/>
            <pc:sldMk cId="3037678745" sldId="256"/>
            <ac:spMk id="12" creationId="{7D0BE71E-75B6-F78D-152A-56DA45562553}"/>
          </ac:spMkLst>
        </pc:spChg>
        <pc:spChg chg="mod">
          <ac:chgData name="Salome Peralta" userId="face5906d8c0e43d" providerId="LiveId" clId="{DAB0AC6F-92E4-4886-835E-BAFA33AF23BD}" dt="2022-11-03T12:32:38.382" v="5487"/>
          <ac:spMkLst>
            <pc:docMk/>
            <pc:sldMk cId="3037678745" sldId="256"/>
            <ac:spMk id="13" creationId="{79FEEE26-2621-9C63-018B-1CC132B13C1C}"/>
          </ac:spMkLst>
        </pc:spChg>
        <pc:spChg chg="mod">
          <ac:chgData name="Salome Peralta" userId="face5906d8c0e43d" providerId="LiveId" clId="{DAB0AC6F-92E4-4886-835E-BAFA33AF23BD}" dt="2022-11-10T11:32:50.782" v="9060" actId="27107"/>
          <ac:spMkLst>
            <pc:docMk/>
            <pc:sldMk cId="3037678745" sldId="256"/>
            <ac:spMk id="16" creationId="{74BF389B-1F3B-F0EA-5ADD-8CD12F966D63}"/>
          </ac:spMkLst>
        </pc:spChg>
        <pc:spChg chg="add del mod">
          <ac:chgData name="Salome Peralta" userId="face5906d8c0e43d" providerId="LiveId" clId="{DAB0AC6F-92E4-4886-835E-BAFA33AF23BD}" dt="2022-11-03T09:20:55.486" v="3010"/>
          <ac:spMkLst>
            <pc:docMk/>
            <pc:sldMk cId="3037678745" sldId="256"/>
            <ac:spMk id="18" creationId="{094172CB-5661-32A0-345A-C6F98ACE8D3A}"/>
          </ac:spMkLst>
        </pc:spChg>
        <pc:spChg chg="add del mod">
          <ac:chgData name="Salome Peralta" userId="face5906d8c0e43d" providerId="LiveId" clId="{DAB0AC6F-92E4-4886-835E-BAFA33AF23BD}" dt="2022-11-07T09:38:43.788" v="7657" actId="478"/>
          <ac:spMkLst>
            <pc:docMk/>
            <pc:sldMk cId="3037678745" sldId="256"/>
            <ac:spMk id="18" creationId="{442C6724-E8E9-3584-318C-D04F541A3D0D}"/>
          </ac:spMkLst>
        </pc:spChg>
        <pc:spChg chg="add del mod">
          <ac:chgData name="Salome Peralta" userId="face5906d8c0e43d" providerId="LiveId" clId="{DAB0AC6F-92E4-4886-835E-BAFA33AF23BD}" dt="2022-11-02T13:59:50.483" v="2229"/>
          <ac:spMkLst>
            <pc:docMk/>
            <pc:sldMk cId="3037678745" sldId="256"/>
            <ac:spMk id="18" creationId="{91993BC2-DAC5-B25F-5964-86CFC2353DC4}"/>
          </ac:spMkLst>
        </pc:spChg>
        <pc:spChg chg="add mod">
          <ac:chgData name="Salome Peralta" userId="face5906d8c0e43d" providerId="LiveId" clId="{DAB0AC6F-92E4-4886-835E-BAFA33AF23BD}" dt="2022-11-10T10:25:37.629" v="8284" actId="164"/>
          <ac:spMkLst>
            <pc:docMk/>
            <pc:sldMk cId="3037678745" sldId="256"/>
            <ac:spMk id="18" creationId="{91EEE2CC-A6C8-30E0-3215-F5D11BD563DE}"/>
          </ac:spMkLst>
        </pc:spChg>
        <pc:spChg chg="add mod">
          <ac:chgData name="Salome Peralta" userId="face5906d8c0e43d" providerId="LiveId" clId="{DAB0AC6F-92E4-4886-835E-BAFA33AF23BD}" dt="2022-11-10T09:41:45.707" v="8058" actId="255"/>
          <ac:spMkLst>
            <pc:docMk/>
            <pc:sldMk cId="3037678745" sldId="256"/>
            <ac:spMk id="20" creationId="{6B602D04-F534-E173-1ADA-C4483A468F08}"/>
          </ac:spMkLst>
        </pc:spChg>
        <pc:spChg chg="add del mod">
          <ac:chgData name="Salome Peralta" userId="face5906d8c0e43d" providerId="LiveId" clId="{DAB0AC6F-92E4-4886-835E-BAFA33AF23BD}" dt="2022-11-02T13:59:50.483" v="2229"/>
          <ac:spMkLst>
            <pc:docMk/>
            <pc:sldMk cId="3037678745" sldId="256"/>
            <ac:spMk id="20" creationId="{7334DFC1-F0EA-924C-A2BB-0225E8A9547D}"/>
          </ac:spMkLst>
        </pc:spChg>
        <pc:spChg chg="del">
          <ac:chgData name="Salome Peralta" userId="face5906d8c0e43d" providerId="LiveId" clId="{DAB0AC6F-92E4-4886-835E-BAFA33AF23BD}" dt="2022-11-02T09:33:24.222" v="1682" actId="478"/>
          <ac:spMkLst>
            <pc:docMk/>
            <pc:sldMk cId="3037678745" sldId="256"/>
            <ac:spMk id="20" creationId="{9801AB93-EA66-D3AB-71F1-19197B9BFC7E}"/>
          </ac:spMkLst>
        </pc:spChg>
        <pc:spChg chg="mod">
          <ac:chgData name="Salome Peralta" userId="face5906d8c0e43d" providerId="LiveId" clId="{DAB0AC6F-92E4-4886-835E-BAFA33AF23BD}" dt="2022-11-10T09:51:38.176" v="8095" actId="14100"/>
          <ac:spMkLst>
            <pc:docMk/>
            <pc:sldMk cId="3037678745" sldId="256"/>
            <ac:spMk id="21" creationId="{57C96FE7-D7F4-A9DF-74CD-4A6D893B1322}"/>
          </ac:spMkLst>
        </pc:spChg>
        <pc:spChg chg="mod">
          <ac:chgData name="Salome Peralta" userId="face5906d8c0e43d" providerId="LiveId" clId="{DAB0AC6F-92E4-4886-835E-BAFA33AF23BD}" dt="2022-11-10T09:47:49.495" v="8089" actId="1076"/>
          <ac:spMkLst>
            <pc:docMk/>
            <pc:sldMk cId="3037678745" sldId="256"/>
            <ac:spMk id="22" creationId="{4CDFEECE-6631-2296-A69B-DF909481C35A}"/>
          </ac:spMkLst>
        </pc:spChg>
        <pc:spChg chg="add mod ord">
          <ac:chgData name="Salome Peralta" userId="face5906d8c0e43d" providerId="LiveId" clId="{DAB0AC6F-92E4-4886-835E-BAFA33AF23BD}" dt="2022-11-10T11:13:27.220" v="8660" actId="164"/>
          <ac:spMkLst>
            <pc:docMk/>
            <pc:sldMk cId="3037678745" sldId="256"/>
            <ac:spMk id="23" creationId="{5EC93EB2-03B9-DC67-1FF0-8BF3573F346F}"/>
          </ac:spMkLst>
        </pc:spChg>
        <pc:spChg chg="del">
          <ac:chgData name="Salome Peralta" userId="face5906d8c0e43d" providerId="LiveId" clId="{DAB0AC6F-92E4-4886-835E-BAFA33AF23BD}" dt="2022-10-28T12:59:04.660" v="1631" actId="478"/>
          <ac:spMkLst>
            <pc:docMk/>
            <pc:sldMk cId="3037678745" sldId="256"/>
            <ac:spMk id="23" creationId="{AE681B6A-9BE0-C6CA-DD38-22E604060DA2}"/>
          </ac:spMkLst>
        </pc:spChg>
        <pc:spChg chg="add del mod">
          <ac:chgData name="Salome Peralta" userId="face5906d8c0e43d" providerId="LiveId" clId="{DAB0AC6F-92E4-4886-835E-BAFA33AF23BD}" dt="2022-11-10T10:24:38.429" v="8276" actId="478"/>
          <ac:spMkLst>
            <pc:docMk/>
            <pc:sldMk cId="3037678745" sldId="256"/>
            <ac:spMk id="24" creationId="{41702D21-EB92-2166-0468-CFF198D89E37}"/>
          </ac:spMkLst>
        </pc:spChg>
        <pc:spChg chg="mod ord topLvl">
          <ac:chgData name="Salome Peralta" userId="face5906d8c0e43d" providerId="LiveId" clId="{DAB0AC6F-92E4-4886-835E-BAFA33AF23BD}" dt="2022-11-10T12:17:55.089" v="9284" actId="1076"/>
          <ac:spMkLst>
            <pc:docMk/>
            <pc:sldMk cId="3037678745" sldId="256"/>
            <ac:spMk id="25" creationId="{42908E66-1C92-CBE7-19C6-22E12F1072A0}"/>
          </ac:spMkLst>
        </pc:spChg>
        <pc:spChg chg="mod">
          <ac:chgData name="Salome Peralta" userId="face5906d8c0e43d" providerId="LiveId" clId="{DAB0AC6F-92E4-4886-835E-BAFA33AF23BD}" dt="2022-11-10T12:22:24.311" v="9322" actId="1076"/>
          <ac:spMkLst>
            <pc:docMk/>
            <pc:sldMk cId="3037678745" sldId="256"/>
            <ac:spMk id="26" creationId="{7A705B2E-D9BF-6401-6462-53588A42E6DB}"/>
          </ac:spMkLst>
        </pc:spChg>
        <pc:spChg chg="add mod ord">
          <ac:chgData name="Salome Peralta" userId="face5906d8c0e43d" providerId="LiveId" clId="{DAB0AC6F-92E4-4886-835E-BAFA33AF23BD}" dt="2022-11-10T11:13:27.220" v="8660" actId="164"/>
          <ac:spMkLst>
            <pc:docMk/>
            <pc:sldMk cId="3037678745" sldId="256"/>
            <ac:spMk id="27" creationId="{A2171B64-7CA1-93C6-7920-4403B1EE7370}"/>
          </ac:spMkLst>
        </pc:spChg>
        <pc:spChg chg="add del mod">
          <ac:chgData name="Salome Peralta" userId="face5906d8c0e43d" providerId="LiveId" clId="{DAB0AC6F-92E4-4886-835E-BAFA33AF23BD}" dt="2022-11-10T10:24:56.311" v="8280" actId="478"/>
          <ac:spMkLst>
            <pc:docMk/>
            <pc:sldMk cId="3037678745" sldId="256"/>
            <ac:spMk id="28" creationId="{71017552-9D1F-E79A-6392-4EC6FEAFF006}"/>
          </ac:spMkLst>
        </pc:spChg>
        <pc:spChg chg="add del mod">
          <ac:chgData name="Salome Peralta" userId="face5906d8c0e43d" providerId="LiveId" clId="{DAB0AC6F-92E4-4886-835E-BAFA33AF23BD}" dt="2022-11-02T12:13:45.125" v="1810" actId="478"/>
          <ac:spMkLst>
            <pc:docMk/>
            <pc:sldMk cId="3037678745" sldId="256"/>
            <ac:spMk id="29" creationId="{11D0353B-759C-C056-5161-B921613BE7D4}"/>
          </ac:spMkLst>
        </pc:spChg>
        <pc:spChg chg="add del mod">
          <ac:chgData name="Salome Peralta" userId="face5906d8c0e43d" providerId="LiveId" clId="{DAB0AC6F-92E4-4886-835E-BAFA33AF23BD}" dt="2022-11-02T12:14:27.217" v="1813" actId="478"/>
          <ac:spMkLst>
            <pc:docMk/>
            <pc:sldMk cId="3037678745" sldId="256"/>
            <ac:spMk id="31" creationId="{0CDE11A1-C6B3-20BE-9291-62BA5E02BBFC}"/>
          </ac:spMkLst>
        </pc:spChg>
        <pc:spChg chg="add del mod">
          <ac:chgData name="Salome Peralta" userId="face5906d8c0e43d" providerId="LiveId" clId="{DAB0AC6F-92E4-4886-835E-BAFA33AF23BD}" dt="2022-11-02T12:17:04.803" v="1824" actId="478"/>
          <ac:spMkLst>
            <pc:docMk/>
            <pc:sldMk cId="3037678745" sldId="256"/>
            <ac:spMk id="32" creationId="{FCD39ADA-0770-DA8C-78AF-F4DC042A1C72}"/>
          </ac:spMkLst>
        </pc:spChg>
        <pc:spChg chg="add del mod">
          <ac:chgData name="Salome Peralta" userId="face5906d8c0e43d" providerId="LiveId" clId="{DAB0AC6F-92E4-4886-835E-BAFA33AF23BD}" dt="2022-11-02T12:56:34.992" v="1956" actId="478"/>
          <ac:spMkLst>
            <pc:docMk/>
            <pc:sldMk cId="3037678745" sldId="256"/>
            <ac:spMk id="33" creationId="{1BC50E5F-7A3E-3836-76B1-0B6ACC56EA8F}"/>
          </ac:spMkLst>
        </pc:spChg>
        <pc:spChg chg="add mod ord">
          <ac:chgData name="Salome Peralta" userId="face5906d8c0e43d" providerId="LiveId" clId="{DAB0AC6F-92E4-4886-835E-BAFA33AF23BD}" dt="2022-11-02T13:26:51.746" v="2113" actId="164"/>
          <ac:spMkLst>
            <pc:docMk/>
            <pc:sldMk cId="3037678745" sldId="256"/>
            <ac:spMk id="34" creationId="{92404DF2-410E-DFE5-516C-135255F2D214}"/>
          </ac:spMkLst>
        </pc:spChg>
        <pc:spChg chg="del mod topLvl">
          <ac:chgData name="Salome Peralta" userId="face5906d8c0e43d" providerId="LiveId" clId="{DAB0AC6F-92E4-4886-835E-BAFA33AF23BD}" dt="2022-10-28T10:21:48.051" v="1559" actId="478"/>
          <ac:spMkLst>
            <pc:docMk/>
            <pc:sldMk cId="3037678745" sldId="256"/>
            <ac:spMk id="36" creationId="{45F87267-7C99-7E87-FAD3-3553DA4BD27F}"/>
          </ac:spMkLst>
        </pc:spChg>
        <pc:spChg chg="mod">
          <ac:chgData name="Salome Peralta" userId="face5906d8c0e43d" providerId="LiveId" clId="{DAB0AC6F-92E4-4886-835E-BAFA33AF23BD}" dt="2022-11-10T11:14:56.263" v="8669" actId="1076"/>
          <ac:spMkLst>
            <pc:docMk/>
            <pc:sldMk cId="3037678745" sldId="256"/>
            <ac:spMk id="37" creationId="{ECABB7D4-C72C-4489-1269-D73B90FE6D18}"/>
          </ac:spMkLst>
        </pc:spChg>
        <pc:spChg chg="mod">
          <ac:chgData name="Salome Peralta" userId="face5906d8c0e43d" providerId="LiveId" clId="{DAB0AC6F-92E4-4886-835E-BAFA33AF23BD}" dt="2022-11-03T14:48:07.833" v="7103" actId="14100"/>
          <ac:spMkLst>
            <pc:docMk/>
            <pc:sldMk cId="3037678745" sldId="256"/>
            <ac:spMk id="39" creationId="{82F13F5E-3A0C-0EEC-B468-0F8CE853BB41}"/>
          </ac:spMkLst>
        </pc:spChg>
        <pc:spChg chg="mod ord topLvl">
          <ac:chgData name="Salome Peralta" userId="face5906d8c0e43d" providerId="LiveId" clId="{DAB0AC6F-92E4-4886-835E-BAFA33AF23BD}" dt="2022-11-10T12:26:41.033" v="9328" actId="1076"/>
          <ac:spMkLst>
            <pc:docMk/>
            <pc:sldMk cId="3037678745" sldId="256"/>
            <ac:spMk id="40" creationId="{98EB8A40-AB51-78AD-DD05-5691E3D5083C}"/>
          </ac:spMkLst>
        </pc:spChg>
        <pc:spChg chg="mod">
          <ac:chgData name="Salome Peralta" userId="face5906d8c0e43d" providerId="LiveId" clId="{DAB0AC6F-92E4-4886-835E-BAFA33AF23BD}" dt="2022-11-10T11:33:11.287" v="9062" actId="1076"/>
          <ac:spMkLst>
            <pc:docMk/>
            <pc:sldMk cId="3037678745" sldId="256"/>
            <ac:spMk id="41" creationId="{4944792F-536C-296E-F42D-06A928A958EE}"/>
          </ac:spMkLst>
        </pc:spChg>
        <pc:spChg chg="mod">
          <ac:chgData name="Salome Peralta" userId="face5906d8c0e43d" providerId="LiveId" clId="{DAB0AC6F-92E4-4886-835E-BAFA33AF23BD}" dt="2022-11-03T14:46:31.162" v="7096" actId="14100"/>
          <ac:spMkLst>
            <pc:docMk/>
            <pc:sldMk cId="3037678745" sldId="256"/>
            <ac:spMk id="46" creationId="{794A6841-2D3F-ADCF-4625-FC2545A42E80}"/>
          </ac:spMkLst>
        </pc:spChg>
        <pc:spChg chg="mod">
          <ac:chgData name="Salome Peralta" userId="face5906d8c0e43d" providerId="LiveId" clId="{DAB0AC6F-92E4-4886-835E-BAFA33AF23BD}" dt="2022-11-10T09:47:55.366" v="8090" actId="1076"/>
          <ac:spMkLst>
            <pc:docMk/>
            <pc:sldMk cId="3037678745" sldId="256"/>
            <ac:spMk id="47" creationId="{C0A28B33-92D6-5A5C-62C1-0A960E1A73E2}"/>
          </ac:spMkLst>
        </pc:spChg>
        <pc:spChg chg="add mod ord">
          <ac:chgData name="Salome Peralta" userId="face5906d8c0e43d" providerId="LiveId" clId="{DAB0AC6F-92E4-4886-835E-BAFA33AF23BD}" dt="2022-11-10T11:13:27.220" v="8660" actId="164"/>
          <ac:spMkLst>
            <pc:docMk/>
            <pc:sldMk cId="3037678745" sldId="256"/>
            <ac:spMk id="48" creationId="{FD30EE0E-DEE9-71D3-70E4-C3E95CD6D070}"/>
          </ac:spMkLst>
        </pc:spChg>
        <pc:spChg chg="mod">
          <ac:chgData name="Salome Peralta" userId="face5906d8c0e43d" providerId="LiveId" clId="{DAB0AC6F-92E4-4886-835E-BAFA33AF23BD}" dt="2022-11-10T09:36:03.442" v="8010" actId="1076"/>
          <ac:spMkLst>
            <pc:docMk/>
            <pc:sldMk cId="3037678745" sldId="256"/>
            <ac:spMk id="50" creationId="{95CEE4F1-FA21-BA70-58BB-F7F98EADD05D}"/>
          </ac:spMkLst>
        </pc:spChg>
        <pc:spChg chg="del mod">
          <ac:chgData name="Salome Peralta" userId="face5906d8c0e43d" providerId="LiveId" clId="{DAB0AC6F-92E4-4886-835E-BAFA33AF23BD}" dt="2022-11-10T09:29:13.498" v="7979" actId="478"/>
          <ac:spMkLst>
            <pc:docMk/>
            <pc:sldMk cId="3037678745" sldId="256"/>
            <ac:spMk id="53" creationId="{0E42C7D0-BFFA-6CDC-08BF-4BCD9D7EFE1E}"/>
          </ac:spMkLst>
        </pc:spChg>
        <pc:spChg chg="add mod">
          <ac:chgData name="Salome Peralta" userId="face5906d8c0e43d" providerId="LiveId" clId="{DAB0AC6F-92E4-4886-835E-BAFA33AF23BD}" dt="2022-11-10T09:44:22.406" v="8070" actId="1035"/>
          <ac:spMkLst>
            <pc:docMk/>
            <pc:sldMk cId="3037678745" sldId="256"/>
            <ac:spMk id="54" creationId="{53DA6842-5989-F0EF-A388-40D47FE841B8}"/>
          </ac:spMkLst>
        </pc:spChg>
        <pc:spChg chg="mod">
          <ac:chgData name="Salome Peralta" userId="face5906d8c0e43d" providerId="LiveId" clId="{DAB0AC6F-92E4-4886-835E-BAFA33AF23BD}" dt="2022-11-03T13:28:20.766" v="5806" actId="1076"/>
          <ac:spMkLst>
            <pc:docMk/>
            <pc:sldMk cId="3037678745" sldId="256"/>
            <ac:spMk id="55" creationId="{EECE8E8B-EDB6-70D7-FA6B-88CE09EA0112}"/>
          </ac:spMkLst>
        </pc:spChg>
        <pc:spChg chg="mod">
          <ac:chgData name="Salome Peralta" userId="face5906d8c0e43d" providerId="LiveId" clId="{DAB0AC6F-92E4-4886-835E-BAFA33AF23BD}" dt="2022-11-10T09:46:14.885" v="8082" actId="1035"/>
          <ac:spMkLst>
            <pc:docMk/>
            <pc:sldMk cId="3037678745" sldId="256"/>
            <ac:spMk id="57" creationId="{3D4428FE-FC80-56D2-2008-3F2371A26ECD}"/>
          </ac:spMkLst>
        </pc:spChg>
        <pc:spChg chg="mod">
          <ac:chgData name="Salome Peralta" userId="face5906d8c0e43d" providerId="LiveId" clId="{DAB0AC6F-92E4-4886-835E-BAFA33AF23BD}" dt="2022-11-10T09:29:00.267" v="7976" actId="120"/>
          <ac:spMkLst>
            <pc:docMk/>
            <pc:sldMk cId="3037678745" sldId="256"/>
            <ac:spMk id="58" creationId="{76D7D924-268B-3E11-20AA-F875DF9DFDE6}"/>
          </ac:spMkLst>
        </pc:spChg>
        <pc:spChg chg="mod">
          <ac:chgData name="Salome Peralta" userId="face5906d8c0e43d" providerId="LiveId" clId="{DAB0AC6F-92E4-4886-835E-BAFA33AF23BD}" dt="2022-11-10T11:25:43.257" v="8874" actId="113"/>
          <ac:spMkLst>
            <pc:docMk/>
            <pc:sldMk cId="3037678745" sldId="256"/>
            <ac:spMk id="59" creationId="{5221443B-72FB-4465-E420-3D1DF93689A6}"/>
          </ac:spMkLst>
        </pc:spChg>
        <pc:spChg chg="add mod">
          <ac:chgData name="Salome Peralta" userId="face5906d8c0e43d" providerId="LiveId" clId="{DAB0AC6F-92E4-4886-835E-BAFA33AF23BD}" dt="2022-11-10T09:42:40.828" v="8064" actId="1035"/>
          <ac:spMkLst>
            <pc:docMk/>
            <pc:sldMk cId="3037678745" sldId="256"/>
            <ac:spMk id="60" creationId="{FD35F43D-7EA0-DF49-1C7B-A7874D8ED1CD}"/>
          </ac:spMkLst>
        </pc:spChg>
        <pc:spChg chg="add mod">
          <ac:chgData name="Salome Peralta" userId="face5906d8c0e43d" providerId="LiveId" clId="{DAB0AC6F-92E4-4886-835E-BAFA33AF23BD}" dt="2022-11-10T09:41:45.707" v="8058" actId="255"/>
          <ac:spMkLst>
            <pc:docMk/>
            <pc:sldMk cId="3037678745" sldId="256"/>
            <ac:spMk id="62" creationId="{78D48C65-0E22-E121-ADD6-507DBF3295A5}"/>
          </ac:spMkLst>
        </pc:spChg>
        <pc:spChg chg="del mod">
          <ac:chgData name="Salome Peralta" userId="face5906d8c0e43d" providerId="LiveId" clId="{DAB0AC6F-92E4-4886-835E-BAFA33AF23BD}" dt="2022-11-10T09:29:08.951" v="7978" actId="478"/>
          <ac:spMkLst>
            <pc:docMk/>
            <pc:sldMk cId="3037678745" sldId="256"/>
            <ac:spMk id="63" creationId="{BDE173C9-1C1E-8BAD-3391-91AF2961543B}"/>
          </ac:spMkLst>
        </pc:spChg>
        <pc:spChg chg="mod">
          <ac:chgData name="Salome Peralta" userId="face5906d8c0e43d" providerId="LiveId" clId="{DAB0AC6F-92E4-4886-835E-BAFA33AF23BD}" dt="2022-11-10T10:40:16.673" v="8432" actId="14100"/>
          <ac:spMkLst>
            <pc:docMk/>
            <pc:sldMk cId="3037678745" sldId="256"/>
            <ac:spMk id="64" creationId="{34E42650-8FC5-0A2A-0B21-2A9C4AEB1EC9}"/>
          </ac:spMkLst>
        </pc:spChg>
        <pc:spChg chg="add del mod">
          <ac:chgData name="Salome Peralta" userId="face5906d8c0e43d" providerId="LiveId" clId="{DAB0AC6F-92E4-4886-835E-BAFA33AF23BD}" dt="2022-11-03T13:57:46.140" v="6242" actId="478"/>
          <ac:spMkLst>
            <pc:docMk/>
            <pc:sldMk cId="3037678745" sldId="256"/>
            <ac:spMk id="64" creationId="{4C07C244-40BB-DF0F-ED20-6BD128567860}"/>
          </ac:spMkLst>
        </pc:spChg>
        <pc:spChg chg="add del mod">
          <ac:chgData name="Salome Peralta" userId="face5906d8c0e43d" providerId="LiveId" clId="{DAB0AC6F-92E4-4886-835E-BAFA33AF23BD}" dt="2022-11-07T09:38:55.999" v="7658" actId="478"/>
          <ac:spMkLst>
            <pc:docMk/>
            <pc:sldMk cId="3037678745" sldId="256"/>
            <ac:spMk id="66" creationId="{A6190320-0655-7805-F586-86121B372287}"/>
          </ac:spMkLst>
        </pc:spChg>
        <pc:spChg chg="mod">
          <ac:chgData name="Salome Peralta" userId="face5906d8c0e43d" providerId="LiveId" clId="{DAB0AC6F-92E4-4886-835E-BAFA33AF23BD}" dt="2022-11-10T12:21:46.873" v="9321" actId="20577"/>
          <ac:spMkLst>
            <pc:docMk/>
            <pc:sldMk cId="3037678745" sldId="256"/>
            <ac:spMk id="68" creationId="{122A357A-EAC0-FB41-9F80-9A4DBB3DF15D}"/>
          </ac:spMkLst>
        </pc:spChg>
        <pc:spChg chg="mod">
          <ac:chgData name="Salome Peralta" userId="face5906d8c0e43d" providerId="LiveId" clId="{DAB0AC6F-92E4-4886-835E-BAFA33AF23BD}" dt="2022-11-02T13:46:36.889" v="2212" actId="14100"/>
          <ac:spMkLst>
            <pc:docMk/>
            <pc:sldMk cId="3037678745" sldId="256"/>
            <ac:spMk id="69" creationId="{870474E9-6460-299C-8E5A-33311E515A43}"/>
          </ac:spMkLst>
        </pc:spChg>
        <pc:spChg chg="mod">
          <ac:chgData name="Salome Peralta" userId="face5906d8c0e43d" providerId="LiveId" clId="{DAB0AC6F-92E4-4886-835E-BAFA33AF23BD}" dt="2022-11-10T09:46:14.885" v="8082" actId="1035"/>
          <ac:spMkLst>
            <pc:docMk/>
            <pc:sldMk cId="3037678745" sldId="256"/>
            <ac:spMk id="71" creationId="{78C671BC-EF52-6745-2D77-9960B84F562E}"/>
          </ac:spMkLst>
        </pc:spChg>
        <pc:spChg chg="mod">
          <ac:chgData name="Salome Peralta" userId="face5906d8c0e43d" providerId="LiveId" clId="{DAB0AC6F-92E4-4886-835E-BAFA33AF23BD}" dt="2022-11-10T12:20:48.712" v="9310" actId="20577"/>
          <ac:spMkLst>
            <pc:docMk/>
            <pc:sldMk cId="3037678745" sldId="256"/>
            <ac:spMk id="72" creationId="{ABF09BCE-D676-6AA5-4C11-8B135F261B38}"/>
          </ac:spMkLst>
        </pc:spChg>
        <pc:spChg chg="del mod topLvl">
          <ac:chgData name="Salome Peralta" userId="face5906d8c0e43d" providerId="LiveId" clId="{DAB0AC6F-92E4-4886-835E-BAFA33AF23BD}" dt="2022-10-28T10:00:55.638" v="1429" actId="478"/>
          <ac:spMkLst>
            <pc:docMk/>
            <pc:sldMk cId="3037678745" sldId="256"/>
            <ac:spMk id="73" creationId="{9C12A4AD-AB87-5B62-17EF-C823BD1F5E24}"/>
          </ac:spMkLst>
        </pc:spChg>
        <pc:spChg chg="add mod">
          <ac:chgData name="Salome Peralta" userId="face5906d8c0e43d" providerId="LiveId" clId="{DAB0AC6F-92E4-4886-835E-BAFA33AF23BD}" dt="2022-11-10T09:29:44.846" v="7983" actId="1076"/>
          <ac:spMkLst>
            <pc:docMk/>
            <pc:sldMk cId="3037678745" sldId="256"/>
            <ac:spMk id="74" creationId="{AECFF4C6-0ECC-94F0-628B-EC50D9EC10FE}"/>
          </ac:spMkLst>
        </pc:spChg>
        <pc:spChg chg="del mod topLvl">
          <ac:chgData name="Salome Peralta" userId="face5906d8c0e43d" providerId="LiveId" clId="{DAB0AC6F-92E4-4886-835E-BAFA33AF23BD}" dt="2022-10-28T10:00:52.864" v="1428" actId="478"/>
          <ac:spMkLst>
            <pc:docMk/>
            <pc:sldMk cId="3037678745" sldId="256"/>
            <ac:spMk id="74" creationId="{B0C35BD0-174B-71E3-7683-274B45B3CA76}"/>
          </ac:spMkLst>
        </pc:spChg>
        <pc:spChg chg="del">
          <ac:chgData name="Salome Peralta" userId="face5906d8c0e43d" providerId="LiveId" clId="{DAB0AC6F-92E4-4886-835E-BAFA33AF23BD}" dt="2022-10-28T12:58:37.406" v="1627" actId="478"/>
          <ac:spMkLst>
            <pc:docMk/>
            <pc:sldMk cId="3037678745" sldId="256"/>
            <ac:spMk id="76" creationId="{DE96A097-DCDF-8626-9369-31EF71BFB987}"/>
          </ac:spMkLst>
        </pc:spChg>
        <pc:spChg chg="mod">
          <ac:chgData name="Salome Peralta" userId="face5906d8c0e43d" providerId="LiveId" clId="{DAB0AC6F-92E4-4886-835E-BAFA33AF23BD}" dt="2022-11-10T10:37:02.300" v="8398" actId="164"/>
          <ac:spMkLst>
            <pc:docMk/>
            <pc:sldMk cId="3037678745" sldId="256"/>
            <ac:spMk id="86" creationId="{B3122545-D9DF-A3F9-415D-75E36D92AF6F}"/>
          </ac:spMkLst>
        </pc:spChg>
        <pc:spChg chg="mod">
          <ac:chgData name="Salome Peralta" userId="face5906d8c0e43d" providerId="LiveId" clId="{DAB0AC6F-92E4-4886-835E-BAFA33AF23BD}" dt="2022-11-10T10:30:34.862" v="8332" actId="1076"/>
          <ac:spMkLst>
            <pc:docMk/>
            <pc:sldMk cId="3037678745" sldId="256"/>
            <ac:spMk id="89" creationId="{C010ADE9-989E-C8CA-7107-6F49A8FA60E8}"/>
          </ac:spMkLst>
        </pc:spChg>
        <pc:spChg chg="mod">
          <ac:chgData name="Salome Peralta" userId="face5906d8c0e43d" providerId="LiveId" clId="{DAB0AC6F-92E4-4886-835E-BAFA33AF23BD}" dt="2022-10-28T10:00:44.933" v="1426" actId="165"/>
          <ac:spMkLst>
            <pc:docMk/>
            <pc:sldMk cId="3037678745" sldId="256"/>
            <ac:spMk id="91" creationId="{1D8B1F23-871F-5A7E-8516-B2601928B2A3}"/>
          </ac:spMkLst>
        </pc:spChg>
        <pc:spChg chg="mod">
          <ac:chgData name="Salome Peralta" userId="face5906d8c0e43d" providerId="LiveId" clId="{DAB0AC6F-92E4-4886-835E-BAFA33AF23BD}" dt="2022-11-10T10:43:01.787" v="8441" actId="14100"/>
          <ac:spMkLst>
            <pc:docMk/>
            <pc:sldMk cId="3037678745" sldId="256"/>
            <ac:spMk id="93" creationId="{ED2A8AF9-FAD8-7386-93C2-E1F8257FC92C}"/>
          </ac:spMkLst>
        </pc:spChg>
        <pc:spChg chg="del mod">
          <ac:chgData name="Salome Peralta" userId="face5906d8c0e43d" providerId="LiveId" clId="{DAB0AC6F-92E4-4886-835E-BAFA33AF23BD}" dt="2022-11-10T10:26:47.379" v="8296" actId="478"/>
          <ac:spMkLst>
            <pc:docMk/>
            <pc:sldMk cId="3037678745" sldId="256"/>
            <ac:spMk id="95" creationId="{26B2351B-CE8C-A1AE-4DBD-7B8AA1B18915}"/>
          </ac:spMkLst>
        </pc:spChg>
        <pc:spChg chg="mod">
          <ac:chgData name="Salome Peralta" userId="face5906d8c0e43d" providerId="LiveId" clId="{DAB0AC6F-92E4-4886-835E-BAFA33AF23BD}" dt="2022-10-28T10:00:44.933" v="1426" actId="165"/>
          <ac:spMkLst>
            <pc:docMk/>
            <pc:sldMk cId="3037678745" sldId="256"/>
            <ac:spMk id="95" creationId="{65E42B43-D122-123B-BE6C-7ACB4BF2C6A1}"/>
          </ac:spMkLst>
        </pc:spChg>
        <pc:spChg chg="add del mod">
          <ac:chgData name="Salome Peralta" userId="face5906d8c0e43d" providerId="LiveId" clId="{DAB0AC6F-92E4-4886-835E-BAFA33AF23BD}" dt="2022-11-10T10:24:21.961" v="8273" actId="478"/>
          <ac:spMkLst>
            <pc:docMk/>
            <pc:sldMk cId="3037678745" sldId="256"/>
            <ac:spMk id="96" creationId="{3C4E7691-C7A6-170F-2B1C-D1E0067E64DC}"/>
          </ac:spMkLst>
        </pc:spChg>
        <pc:spChg chg="add del mod">
          <ac:chgData name="Salome Peralta" userId="face5906d8c0e43d" providerId="LiveId" clId="{DAB0AC6F-92E4-4886-835E-BAFA33AF23BD}" dt="2022-11-10T10:26:35.635" v="8293" actId="478"/>
          <ac:spMkLst>
            <pc:docMk/>
            <pc:sldMk cId="3037678745" sldId="256"/>
            <ac:spMk id="97" creationId="{C3BE1A3E-2B3D-5A4A-690B-CE7F04AB3F10}"/>
          </ac:spMkLst>
        </pc:spChg>
        <pc:spChg chg="add del mod">
          <ac:chgData name="Salome Peralta" userId="face5906d8c0e43d" providerId="LiveId" clId="{DAB0AC6F-92E4-4886-835E-BAFA33AF23BD}" dt="2022-11-10T10:26:41.953" v="8295" actId="478"/>
          <ac:spMkLst>
            <pc:docMk/>
            <pc:sldMk cId="3037678745" sldId="256"/>
            <ac:spMk id="98" creationId="{8B790A0B-E873-F87A-75B6-BE79E37AE4D0}"/>
          </ac:spMkLst>
        </pc:spChg>
        <pc:spChg chg="mod">
          <ac:chgData name="Salome Peralta" userId="face5906d8c0e43d" providerId="LiveId" clId="{DAB0AC6F-92E4-4886-835E-BAFA33AF23BD}" dt="2022-11-10T10:27:42.838" v="8305" actId="1076"/>
          <ac:spMkLst>
            <pc:docMk/>
            <pc:sldMk cId="3037678745" sldId="256"/>
            <ac:spMk id="99" creationId="{13AD0C76-A6BE-56D0-13F3-2948E42E55C2}"/>
          </ac:spMkLst>
        </pc:spChg>
        <pc:spChg chg="mod">
          <ac:chgData name="Salome Peralta" userId="face5906d8c0e43d" providerId="LiveId" clId="{DAB0AC6F-92E4-4886-835E-BAFA33AF23BD}" dt="2022-11-10T10:40:02.420" v="8431" actId="20577"/>
          <ac:spMkLst>
            <pc:docMk/>
            <pc:sldMk cId="3037678745" sldId="256"/>
            <ac:spMk id="102" creationId="{C6C708D1-1549-B9B3-7BAA-D6F25B103918}"/>
          </ac:spMkLst>
        </pc:spChg>
        <pc:spChg chg="add del mod">
          <ac:chgData name="Salome Peralta" userId="face5906d8c0e43d" providerId="LiveId" clId="{DAB0AC6F-92E4-4886-835E-BAFA33AF23BD}" dt="2022-11-10T10:27:48.514" v="8308" actId="478"/>
          <ac:spMkLst>
            <pc:docMk/>
            <pc:sldMk cId="3037678745" sldId="256"/>
            <ac:spMk id="103" creationId="{DD19192E-0549-8E65-08C2-2E122F816C2B}"/>
          </ac:spMkLst>
        </pc:spChg>
        <pc:spChg chg="mod">
          <ac:chgData name="Salome Peralta" userId="face5906d8c0e43d" providerId="LiveId" clId="{DAB0AC6F-92E4-4886-835E-BAFA33AF23BD}" dt="2022-11-10T10:43:01.787" v="8441" actId="14100"/>
          <ac:spMkLst>
            <pc:docMk/>
            <pc:sldMk cId="3037678745" sldId="256"/>
            <ac:spMk id="106" creationId="{A6C73EF0-05DF-4B41-17C5-42E884EE2049}"/>
          </ac:spMkLst>
        </pc:spChg>
        <pc:spChg chg="mod">
          <ac:chgData name="Salome Peralta" userId="face5906d8c0e43d" providerId="LiveId" clId="{DAB0AC6F-92E4-4886-835E-BAFA33AF23BD}" dt="2022-11-10T10:40:16.673" v="8432" actId="14100"/>
          <ac:spMkLst>
            <pc:docMk/>
            <pc:sldMk cId="3037678745" sldId="256"/>
            <ac:spMk id="109" creationId="{8FCB1D62-E233-292D-3CFD-3C16F2C4D0A7}"/>
          </ac:spMkLst>
        </pc:spChg>
        <pc:spChg chg="mod">
          <ac:chgData name="Salome Peralta" userId="face5906d8c0e43d" providerId="LiveId" clId="{DAB0AC6F-92E4-4886-835E-BAFA33AF23BD}" dt="2022-11-10T10:41:08.410" v="8438" actId="14100"/>
          <ac:spMkLst>
            <pc:docMk/>
            <pc:sldMk cId="3037678745" sldId="256"/>
            <ac:spMk id="112" creationId="{1DFED63A-8A4A-78C9-D45F-85FFA0A35502}"/>
          </ac:spMkLst>
        </pc:spChg>
        <pc:spChg chg="mod">
          <ac:chgData name="Salome Peralta" userId="face5906d8c0e43d" providerId="LiveId" clId="{DAB0AC6F-92E4-4886-835E-BAFA33AF23BD}" dt="2022-11-10T10:35:03.260" v="8377" actId="1076"/>
          <ac:spMkLst>
            <pc:docMk/>
            <pc:sldMk cId="3037678745" sldId="256"/>
            <ac:spMk id="115" creationId="{A978E4AB-7224-50A0-B1F9-39950F8419C7}"/>
          </ac:spMkLst>
        </pc:spChg>
        <pc:spChg chg="del">
          <ac:chgData name="Salome Peralta" userId="face5906d8c0e43d" providerId="LiveId" clId="{DAB0AC6F-92E4-4886-835E-BAFA33AF23BD}" dt="2022-11-02T13:38:21.599" v="2152" actId="478"/>
          <ac:spMkLst>
            <pc:docMk/>
            <pc:sldMk cId="3037678745" sldId="256"/>
            <ac:spMk id="121" creationId="{1A342B0F-447F-C2A6-6181-28BF39173F9F}"/>
          </ac:spMkLst>
        </pc:spChg>
        <pc:spChg chg="del">
          <ac:chgData name="Salome Peralta" userId="face5906d8c0e43d" providerId="LiveId" clId="{DAB0AC6F-92E4-4886-835E-BAFA33AF23BD}" dt="2022-11-02T13:38:21.599" v="2152" actId="478"/>
          <ac:spMkLst>
            <pc:docMk/>
            <pc:sldMk cId="3037678745" sldId="256"/>
            <ac:spMk id="122" creationId="{2E0A952A-4F40-6DB5-6686-274A50C3F152}"/>
          </ac:spMkLst>
        </pc:spChg>
        <pc:spChg chg="del">
          <ac:chgData name="Salome Peralta" userId="face5906d8c0e43d" providerId="LiveId" clId="{DAB0AC6F-92E4-4886-835E-BAFA33AF23BD}" dt="2022-11-02T13:38:21.599" v="2152" actId="478"/>
          <ac:spMkLst>
            <pc:docMk/>
            <pc:sldMk cId="3037678745" sldId="256"/>
            <ac:spMk id="123" creationId="{AC7647F5-1177-6BE1-0DAA-00BD14CA3317}"/>
          </ac:spMkLst>
        </pc:spChg>
        <pc:spChg chg="del">
          <ac:chgData name="Salome Peralta" userId="face5906d8c0e43d" providerId="LiveId" clId="{DAB0AC6F-92E4-4886-835E-BAFA33AF23BD}" dt="2022-11-02T13:23:00.096" v="2104" actId="478"/>
          <ac:spMkLst>
            <pc:docMk/>
            <pc:sldMk cId="3037678745" sldId="256"/>
            <ac:spMk id="124" creationId="{3DB36A97-077A-6CAD-0C6A-CC032A62D1DA}"/>
          </ac:spMkLst>
        </pc:spChg>
        <pc:spChg chg="mod">
          <ac:chgData name="Salome Peralta" userId="face5906d8c0e43d" providerId="LiveId" clId="{DAB0AC6F-92E4-4886-835E-BAFA33AF23BD}" dt="2022-11-10T09:28:56.430" v="7975" actId="120"/>
          <ac:spMkLst>
            <pc:docMk/>
            <pc:sldMk cId="3037678745" sldId="256"/>
            <ac:spMk id="1027" creationId="{811BAAAA-2689-67AD-592E-D8E22DC059D3}"/>
          </ac:spMkLst>
        </pc:spChg>
        <pc:grpChg chg="del">
          <ac:chgData name="Salome Peralta" userId="face5906d8c0e43d" providerId="LiveId" clId="{DAB0AC6F-92E4-4886-835E-BAFA33AF23BD}" dt="2022-10-28T12:57:36.619" v="1624" actId="165"/>
          <ac:grpSpMkLst>
            <pc:docMk/>
            <pc:sldMk cId="3037678745" sldId="256"/>
            <ac:grpSpMk id="3" creationId="{2D76EDE9-D068-7480-FC05-3F3DBBE88699}"/>
          </ac:grpSpMkLst>
        </pc:grpChg>
        <pc:grpChg chg="add del mod">
          <ac:chgData name="Salome Peralta" userId="face5906d8c0e43d" providerId="LiveId" clId="{DAB0AC6F-92E4-4886-835E-BAFA33AF23BD}" dt="2022-11-10T10:59:21.300" v="8474" actId="478"/>
          <ac:grpSpMkLst>
            <pc:docMk/>
            <pc:sldMk cId="3037678745" sldId="256"/>
            <ac:grpSpMk id="3" creationId="{45627088-A833-B0F9-39EB-D9E0D1D96941}"/>
          </ac:grpSpMkLst>
        </pc:grpChg>
        <pc:grpChg chg="add mod">
          <ac:chgData name="Salome Peralta" userId="face5906d8c0e43d" providerId="LiveId" clId="{DAB0AC6F-92E4-4886-835E-BAFA33AF23BD}" dt="2022-11-10T11:13:36.957" v="8661" actId="1076"/>
          <ac:grpSpMkLst>
            <pc:docMk/>
            <pc:sldMk cId="3037678745" sldId="256"/>
            <ac:grpSpMk id="3" creationId="{5C9E36A0-1FB2-60CF-9564-03A22F64B92D}"/>
          </ac:grpSpMkLst>
        </pc:grpChg>
        <pc:grpChg chg="add del mod">
          <ac:chgData name="Salome Peralta" userId="face5906d8c0e43d" providerId="LiveId" clId="{DAB0AC6F-92E4-4886-835E-BAFA33AF23BD}" dt="2022-11-10T10:14:40.895" v="8210" actId="478"/>
          <ac:grpSpMkLst>
            <pc:docMk/>
            <pc:sldMk cId="3037678745" sldId="256"/>
            <ac:grpSpMk id="3" creationId="{EEB6722E-7C5A-5421-DD3C-87A539822709}"/>
          </ac:grpSpMkLst>
        </pc:grpChg>
        <pc:grpChg chg="add del mod">
          <ac:chgData name="Salome Peralta" userId="face5906d8c0e43d" providerId="LiveId" clId="{DAB0AC6F-92E4-4886-835E-BAFA33AF23BD}" dt="2022-11-02T13:41:36.403" v="2197" actId="478"/>
          <ac:grpSpMkLst>
            <pc:docMk/>
            <pc:sldMk cId="3037678745" sldId="256"/>
            <ac:grpSpMk id="8" creationId="{BF06C14F-B01D-BA72-8A9C-DD2D51E553C7}"/>
          </ac:grpSpMkLst>
        </pc:grpChg>
        <pc:grpChg chg="add del mod">
          <ac:chgData name="Salome Peralta" userId="face5906d8c0e43d" providerId="LiveId" clId="{DAB0AC6F-92E4-4886-835E-BAFA33AF23BD}" dt="2022-11-10T10:04:57.440" v="8162" actId="478"/>
          <ac:grpSpMkLst>
            <pc:docMk/>
            <pc:sldMk cId="3037678745" sldId="256"/>
            <ac:grpSpMk id="18" creationId="{16162F46-3D8C-D5BD-EC15-9F282DD79D37}"/>
          </ac:grpSpMkLst>
        </pc:grpChg>
        <pc:grpChg chg="add del mod">
          <ac:chgData name="Salome Peralta" userId="face5906d8c0e43d" providerId="LiveId" clId="{DAB0AC6F-92E4-4886-835E-BAFA33AF23BD}" dt="2022-11-09T15:54:16.206" v="7704" actId="478"/>
          <ac:grpSpMkLst>
            <pc:docMk/>
            <pc:sldMk cId="3037678745" sldId="256"/>
            <ac:grpSpMk id="18" creationId="{A5D6599F-3438-0AC7-CD99-0C82668B9885}"/>
          </ac:grpSpMkLst>
        </pc:grpChg>
        <pc:grpChg chg="add mod">
          <ac:chgData name="Salome Peralta" userId="face5906d8c0e43d" providerId="LiveId" clId="{DAB0AC6F-92E4-4886-835E-BAFA33AF23BD}" dt="2022-11-10T11:13:27.220" v="8660" actId="164"/>
          <ac:grpSpMkLst>
            <pc:docMk/>
            <pc:sldMk cId="3037678745" sldId="256"/>
            <ac:grpSpMk id="24" creationId="{FB8FD068-A73F-F423-81F3-7A348AF61978}"/>
          </ac:grpSpMkLst>
        </pc:grpChg>
        <pc:grpChg chg="add mod">
          <ac:chgData name="Salome Peralta" userId="face5906d8c0e43d" providerId="LiveId" clId="{DAB0AC6F-92E4-4886-835E-BAFA33AF23BD}" dt="2022-11-03T13:51:59.393" v="5955" actId="164"/>
          <ac:grpSpMkLst>
            <pc:docMk/>
            <pc:sldMk cId="3037678745" sldId="256"/>
            <ac:grpSpMk id="29" creationId="{85476DB0-A614-278D-A9DB-D6342D1FF17D}"/>
          </ac:grpSpMkLst>
        </pc:grpChg>
        <pc:grpChg chg="add del mod">
          <ac:chgData name="Salome Peralta" userId="face5906d8c0e43d" providerId="LiveId" clId="{DAB0AC6F-92E4-4886-835E-BAFA33AF23BD}" dt="2022-11-10T10:29:21.126" v="8323" actId="478"/>
          <ac:grpSpMkLst>
            <pc:docMk/>
            <pc:sldMk cId="3037678745" sldId="256"/>
            <ac:grpSpMk id="30" creationId="{D110BFCD-14AA-8588-75F2-2ED244757B3F}"/>
          </ac:grpSpMkLst>
        </pc:grpChg>
        <pc:grpChg chg="add mod">
          <ac:chgData name="Salome Peralta" userId="face5906d8c0e43d" providerId="LiveId" clId="{DAB0AC6F-92E4-4886-835E-BAFA33AF23BD}" dt="2022-11-10T11:13:27.220" v="8660" actId="164"/>
          <ac:grpSpMkLst>
            <pc:docMk/>
            <pc:sldMk cId="3037678745" sldId="256"/>
            <ac:grpSpMk id="31" creationId="{335764F4-D65F-2FD7-C762-0C75A1FC5A4E}"/>
          </ac:grpSpMkLst>
        </pc:grpChg>
        <pc:grpChg chg="add del mod">
          <ac:chgData name="Salome Peralta" userId="face5906d8c0e43d" providerId="LiveId" clId="{DAB0AC6F-92E4-4886-835E-BAFA33AF23BD}" dt="2022-11-09T15:58:26.027" v="7733" actId="478"/>
          <ac:grpSpMkLst>
            <pc:docMk/>
            <pc:sldMk cId="3037678745" sldId="256"/>
            <ac:grpSpMk id="31" creationId="{5CE9595E-1318-AEA3-5E04-0B83DD99B940}"/>
          </ac:grpSpMkLst>
        </pc:grpChg>
        <pc:grpChg chg="add del mod">
          <ac:chgData name="Salome Peralta" userId="face5906d8c0e43d" providerId="LiveId" clId="{DAB0AC6F-92E4-4886-835E-BAFA33AF23BD}" dt="2022-11-10T10:29:24.957" v="8324" actId="478"/>
          <ac:grpSpMkLst>
            <pc:docMk/>
            <pc:sldMk cId="3037678745" sldId="256"/>
            <ac:grpSpMk id="31" creationId="{7B5F96EE-2C81-B57A-3AC5-C5A59ABE3070}"/>
          </ac:grpSpMkLst>
        </pc:grpChg>
        <pc:grpChg chg="add del mod">
          <ac:chgData name="Salome Peralta" userId="face5906d8c0e43d" providerId="LiveId" clId="{DAB0AC6F-92E4-4886-835E-BAFA33AF23BD}" dt="2022-11-10T10:55:36.368" v="8458" actId="478"/>
          <ac:grpSpMkLst>
            <pc:docMk/>
            <pc:sldMk cId="3037678745" sldId="256"/>
            <ac:grpSpMk id="33" creationId="{518AD4F7-F0AD-1CB7-2037-1619E0A0712F}"/>
          </ac:grpSpMkLst>
        </pc:grpChg>
        <pc:grpChg chg="mod">
          <ac:chgData name="Salome Peralta" userId="face5906d8c0e43d" providerId="LiveId" clId="{DAB0AC6F-92E4-4886-835E-BAFA33AF23BD}" dt="2022-11-03T14:29:03.538" v="6877" actId="1076"/>
          <ac:grpSpMkLst>
            <pc:docMk/>
            <pc:sldMk cId="3037678745" sldId="256"/>
            <ac:grpSpMk id="43" creationId="{1E3C97F2-4FAD-BBA1-8914-272DD2431454}"/>
          </ac:grpSpMkLst>
        </pc:grpChg>
        <pc:grpChg chg="mod">
          <ac:chgData name="Salome Peralta" userId="face5906d8c0e43d" providerId="LiveId" clId="{DAB0AC6F-92E4-4886-835E-BAFA33AF23BD}" dt="2022-11-02T13:50:03.018" v="2220" actId="14100"/>
          <ac:grpSpMkLst>
            <pc:docMk/>
            <pc:sldMk cId="3037678745" sldId="256"/>
            <ac:grpSpMk id="44" creationId="{76CAB4F9-54B6-1EEF-EAA4-C2FBB8709EAF}"/>
          </ac:grpSpMkLst>
        </pc:grpChg>
        <pc:grpChg chg="add mod topLvl">
          <ac:chgData name="Salome Peralta" userId="face5906d8c0e43d" providerId="LiveId" clId="{DAB0AC6F-92E4-4886-835E-BAFA33AF23BD}" dt="2022-11-10T10:40:16.673" v="8432" actId="14100"/>
          <ac:grpSpMkLst>
            <pc:docMk/>
            <pc:sldMk cId="3037678745" sldId="256"/>
            <ac:grpSpMk id="53" creationId="{9A12313E-2248-EF9A-1B04-9E1A9458B101}"/>
          </ac:grpSpMkLst>
        </pc:grpChg>
        <pc:grpChg chg="add mod">
          <ac:chgData name="Salome Peralta" userId="face5906d8c0e43d" providerId="LiveId" clId="{DAB0AC6F-92E4-4886-835E-BAFA33AF23BD}" dt="2022-11-10T10:38:04.266" v="8412" actId="164"/>
          <ac:grpSpMkLst>
            <pc:docMk/>
            <pc:sldMk cId="3037678745" sldId="256"/>
            <ac:grpSpMk id="65" creationId="{F193794C-3EA6-48C4-63B6-7B74643C0C85}"/>
          </ac:grpSpMkLst>
        </pc:grpChg>
        <pc:grpChg chg="del mod topLvl">
          <ac:chgData name="Salome Peralta" userId="face5906d8c0e43d" providerId="LiveId" clId="{DAB0AC6F-92E4-4886-835E-BAFA33AF23BD}" dt="2022-10-28T10:00:48.236" v="1427" actId="478"/>
          <ac:grpSpMkLst>
            <pc:docMk/>
            <pc:sldMk cId="3037678745" sldId="256"/>
            <ac:grpSpMk id="66" creationId="{A6C5DD9D-19F9-9336-CD74-62ACD798133C}"/>
          </ac:grpSpMkLst>
        </pc:grpChg>
        <pc:grpChg chg="add mod">
          <ac:chgData name="Salome Peralta" userId="face5906d8c0e43d" providerId="LiveId" clId="{DAB0AC6F-92E4-4886-835E-BAFA33AF23BD}" dt="2022-11-10T11:13:27.220" v="8660" actId="164"/>
          <ac:grpSpMkLst>
            <pc:docMk/>
            <pc:sldMk cId="3037678745" sldId="256"/>
            <ac:grpSpMk id="66" creationId="{E9208D2F-9CA3-39CB-002A-F99022F1077A}"/>
          </ac:grpSpMkLst>
        </pc:grpChg>
        <pc:grpChg chg="add mod">
          <ac:chgData name="Salome Peralta" userId="face5906d8c0e43d" providerId="LiveId" clId="{DAB0AC6F-92E4-4886-835E-BAFA33AF23BD}" dt="2022-11-10T11:14:01.834" v="8663" actId="1076"/>
          <ac:grpSpMkLst>
            <pc:docMk/>
            <pc:sldMk cId="3037678745" sldId="256"/>
            <ac:grpSpMk id="70" creationId="{DA0032D3-D457-6858-5348-DF443CD1ED23}"/>
          </ac:grpSpMkLst>
        </pc:grpChg>
        <pc:grpChg chg="add mod">
          <ac:chgData name="Salome Peralta" userId="face5906d8c0e43d" providerId="LiveId" clId="{DAB0AC6F-92E4-4886-835E-BAFA33AF23BD}" dt="2022-11-10T11:13:27.220" v="8660" actId="164"/>
          <ac:grpSpMkLst>
            <pc:docMk/>
            <pc:sldMk cId="3037678745" sldId="256"/>
            <ac:grpSpMk id="76" creationId="{A95C4E13-047C-8554-78C6-F224CC9BAEFF}"/>
          </ac:grpSpMkLst>
        </pc:grpChg>
        <pc:grpChg chg="add mod">
          <ac:chgData name="Salome Peralta" userId="face5906d8c0e43d" providerId="LiveId" clId="{DAB0AC6F-92E4-4886-835E-BAFA33AF23BD}" dt="2022-11-10T11:13:27.220" v="8660" actId="164"/>
          <ac:grpSpMkLst>
            <pc:docMk/>
            <pc:sldMk cId="3037678745" sldId="256"/>
            <ac:grpSpMk id="79" creationId="{980F680B-75D0-9983-E73C-692E2AF719E3}"/>
          </ac:grpSpMkLst>
        </pc:grpChg>
        <pc:grpChg chg="add mod">
          <ac:chgData name="Salome Peralta" userId="face5906d8c0e43d" providerId="LiveId" clId="{DAB0AC6F-92E4-4886-835E-BAFA33AF23BD}" dt="2022-11-10T11:13:27.220" v="8660" actId="164"/>
          <ac:grpSpMkLst>
            <pc:docMk/>
            <pc:sldMk cId="3037678745" sldId="256"/>
            <ac:grpSpMk id="82" creationId="{4413E440-EF18-B5DD-4583-BEF990E8A719}"/>
          </ac:grpSpMkLst>
        </pc:grpChg>
        <pc:grpChg chg="add del">
          <ac:chgData name="Salome Peralta" userId="face5906d8c0e43d" providerId="LiveId" clId="{DAB0AC6F-92E4-4886-835E-BAFA33AF23BD}" dt="2022-10-28T10:00:44.933" v="1426" actId="165"/>
          <ac:grpSpMkLst>
            <pc:docMk/>
            <pc:sldMk cId="3037678745" sldId="256"/>
            <ac:grpSpMk id="86" creationId="{288F7B28-153E-4C57-F572-B3FF88878E28}"/>
          </ac:grpSpMkLst>
        </pc:grpChg>
        <pc:grpChg chg="add mod">
          <ac:chgData name="Salome Peralta" userId="face5906d8c0e43d" providerId="LiveId" clId="{DAB0AC6F-92E4-4886-835E-BAFA33AF23BD}" dt="2022-11-10T10:38:18.624" v="8413" actId="164"/>
          <ac:grpSpMkLst>
            <pc:docMk/>
            <pc:sldMk cId="3037678745" sldId="256"/>
            <ac:grpSpMk id="87" creationId="{549D760E-DFB7-918B-800F-A510FF639F8E}"/>
          </ac:grpSpMkLst>
        </pc:grpChg>
        <pc:grpChg chg="add mod">
          <ac:chgData name="Salome Peralta" userId="face5906d8c0e43d" providerId="LiveId" clId="{DAB0AC6F-92E4-4886-835E-BAFA33AF23BD}" dt="2022-11-10T10:43:01.787" v="8441" actId="14100"/>
          <ac:grpSpMkLst>
            <pc:docMk/>
            <pc:sldMk cId="3037678745" sldId="256"/>
            <ac:grpSpMk id="90" creationId="{9BDDD464-5704-DDC4-D0AF-E41EEEA42254}"/>
          </ac:grpSpMkLst>
        </pc:grpChg>
        <pc:grpChg chg="del mod">
          <ac:chgData name="Salome Peralta" userId="face5906d8c0e43d" providerId="LiveId" clId="{DAB0AC6F-92E4-4886-835E-BAFA33AF23BD}" dt="2022-11-10T10:26:47.379" v="8296" actId="478"/>
          <ac:grpSpMkLst>
            <pc:docMk/>
            <pc:sldMk cId="3037678745" sldId="256"/>
            <ac:grpSpMk id="92" creationId="{04EB32ED-4FB1-C183-84CF-FAA3B5C282F2}"/>
          </ac:grpSpMkLst>
        </pc:grpChg>
        <pc:grpChg chg="del mod">
          <ac:chgData name="Salome Peralta" userId="face5906d8c0e43d" providerId="LiveId" clId="{DAB0AC6F-92E4-4886-835E-BAFA33AF23BD}" dt="2022-10-28T12:58:42.586" v="1629" actId="478"/>
          <ac:grpSpMkLst>
            <pc:docMk/>
            <pc:sldMk cId="3037678745" sldId="256"/>
            <ac:grpSpMk id="92" creationId="{7D14C2B5-8023-10CF-0996-A704EE5AA196}"/>
          </ac:grpSpMkLst>
        </pc:grpChg>
        <pc:grpChg chg="add mod">
          <ac:chgData name="Salome Peralta" userId="face5906d8c0e43d" providerId="LiveId" clId="{DAB0AC6F-92E4-4886-835E-BAFA33AF23BD}" dt="2022-11-10T11:13:27.220" v="8660" actId="164"/>
          <ac:grpSpMkLst>
            <pc:docMk/>
            <pc:sldMk cId="3037678745" sldId="256"/>
            <ac:grpSpMk id="94" creationId="{21BC1FEE-6FF0-71AF-DC7E-DADD1AC30E50}"/>
          </ac:grpSpMkLst>
        </pc:grpChg>
        <pc:grpChg chg="mod">
          <ac:chgData name="Salome Peralta" userId="face5906d8c0e43d" providerId="LiveId" clId="{DAB0AC6F-92E4-4886-835E-BAFA33AF23BD}" dt="2022-10-28T10:00:44.933" v="1426" actId="165"/>
          <ac:grpSpMkLst>
            <pc:docMk/>
            <pc:sldMk cId="3037678745" sldId="256"/>
            <ac:grpSpMk id="96" creationId="{C59E2919-F98C-ACF6-AED5-C24F5E18B79B}"/>
          </ac:grpSpMkLst>
        </pc:grpChg>
        <pc:grpChg chg="mod">
          <ac:chgData name="Salome Peralta" userId="face5906d8c0e43d" providerId="LiveId" clId="{DAB0AC6F-92E4-4886-835E-BAFA33AF23BD}" dt="2022-10-28T10:00:44.933" v="1426" actId="165"/>
          <ac:grpSpMkLst>
            <pc:docMk/>
            <pc:sldMk cId="3037678745" sldId="256"/>
            <ac:grpSpMk id="97" creationId="{1FCD78C3-B346-45B5-0612-2C83975D9093}"/>
          </ac:grpSpMkLst>
        </pc:grpChg>
        <pc:grpChg chg="add mod">
          <ac:chgData name="Salome Peralta" userId="face5906d8c0e43d" providerId="LiveId" clId="{DAB0AC6F-92E4-4886-835E-BAFA33AF23BD}" dt="2022-11-10T11:13:27.220" v="8660" actId="164"/>
          <ac:grpSpMkLst>
            <pc:docMk/>
            <pc:sldMk cId="3037678745" sldId="256"/>
            <ac:grpSpMk id="97" creationId="{D092A3D3-C463-FB0F-1AA5-4471F3882F45}"/>
          </ac:grpSpMkLst>
        </pc:grpChg>
        <pc:grpChg chg="add mod">
          <ac:chgData name="Salome Peralta" userId="face5906d8c0e43d" providerId="LiveId" clId="{DAB0AC6F-92E4-4886-835E-BAFA33AF23BD}" dt="2022-11-10T10:38:18.624" v="8413" actId="164"/>
          <ac:grpSpMkLst>
            <pc:docMk/>
            <pc:sldMk cId="3037678745" sldId="256"/>
            <ac:grpSpMk id="100" creationId="{633FA3DA-5E0D-83BB-515C-6C6A62EF74CD}"/>
          </ac:grpSpMkLst>
        </pc:grpChg>
        <pc:grpChg chg="add mod">
          <ac:chgData name="Salome Peralta" userId="face5906d8c0e43d" providerId="LiveId" clId="{DAB0AC6F-92E4-4886-835E-BAFA33AF23BD}" dt="2022-11-10T10:43:01.787" v="8441" actId="14100"/>
          <ac:grpSpMkLst>
            <pc:docMk/>
            <pc:sldMk cId="3037678745" sldId="256"/>
            <ac:grpSpMk id="104" creationId="{1DF576EA-DC22-8544-173D-93219D5572F6}"/>
          </ac:grpSpMkLst>
        </pc:grpChg>
        <pc:grpChg chg="add mod topLvl">
          <ac:chgData name="Salome Peralta" userId="face5906d8c0e43d" providerId="LiveId" clId="{DAB0AC6F-92E4-4886-835E-BAFA33AF23BD}" dt="2022-11-10T10:40:16.673" v="8432" actId="14100"/>
          <ac:grpSpMkLst>
            <pc:docMk/>
            <pc:sldMk cId="3037678745" sldId="256"/>
            <ac:grpSpMk id="107" creationId="{9F1782B8-5634-98AF-B810-38B5B6DB581F}"/>
          </ac:grpSpMkLst>
        </pc:grpChg>
        <pc:grpChg chg="add mod">
          <ac:chgData name="Salome Peralta" userId="face5906d8c0e43d" providerId="LiveId" clId="{DAB0AC6F-92E4-4886-835E-BAFA33AF23BD}" dt="2022-11-10T10:38:04.266" v="8412" actId="164"/>
          <ac:grpSpMkLst>
            <pc:docMk/>
            <pc:sldMk cId="3037678745" sldId="256"/>
            <ac:grpSpMk id="110" creationId="{062A1653-7F36-2982-2F07-83AC8F33705F}"/>
          </ac:grpSpMkLst>
        </pc:grpChg>
        <pc:grpChg chg="add del mod">
          <ac:chgData name="Salome Peralta" userId="face5906d8c0e43d" providerId="LiveId" clId="{DAB0AC6F-92E4-4886-835E-BAFA33AF23BD}" dt="2022-11-10T10:35:05.426" v="8378" actId="478"/>
          <ac:grpSpMkLst>
            <pc:docMk/>
            <pc:sldMk cId="3037678745" sldId="256"/>
            <ac:grpSpMk id="113" creationId="{78F7AE7D-D98A-4459-CCE8-26D19401A24E}"/>
          </ac:grpSpMkLst>
        </pc:grpChg>
        <pc:grpChg chg="add del mod">
          <ac:chgData name="Salome Peralta" userId="face5906d8c0e43d" providerId="LiveId" clId="{DAB0AC6F-92E4-4886-835E-BAFA33AF23BD}" dt="2022-11-10T10:37:32.694" v="8407" actId="164"/>
          <ac:grpSpMkLst>
            <pc:docMk/>
            <pc:sldMk cId="3037678745" sldId="256"/>
            <ac:grpSpMk id="116" creationId="{0C179D51-0D1D-519E-3F76-8E19DD6A197C}"/>
          </ac:grpSpMkLst>
        </pc:grpChg>
        <pc:grpChg chg="add mod">
          <ac:chgData name="Salome Peralta" userId="face5906d8c0e43d" providerId="LiveId" clId="{DAB0AC6F-92E4-4886-835E-BAFA33AF23BD}" dt="2022-11-10T10:37:02.300" v="8398" actId="164"/>
          <ac:grpSpMkLst>
            <pc:docMk/>
            <pc:sldMk cId="3037678745" sldId="256"/>
            <ac:grpSpMk id="117" creationId="{8AD43E63-F38D-AA22-EB7B-DE7F69D5286D}"/>
          </ac:grpSpMkLst>
        </pc:grpChg>
        <pc:grpChg chg="add mod">
          <ac:chgData name="Salome Peralta" userId="face5906d8c0e43d" providerId="LiveId" clId="{DAB0AC6F-92E4-4886-835E-BAFA33AF23BD}" dt="2022-11-10T10:43:54.363" v="8442" actId="164"/>
          <ac:grpSpMkLst>
            <pc:docMk/>
            <pc:sldMk cId="3037678745" sldId="256"/>
            <ac:grpSpMk id="118" creationId="{87C6CA43-CADB-1790-501B-ADC59A20C995}"/>
          </ac:grpSpMkLst>
        </pc:grpChg>
        <pc:grpChg chg="add mod">
          <ac:chgData name="Salome Peralta" userId="face5906d8c0e43d" providerId="LiveId" clId="{DAB0AC6F-92E4-4886-835E-BAFA33AF23BD}" dt="2022-11-10T10:43:54.363" v="8442" actId="164"/>
          <ac:grpSpMkLst>
            <pc:docMk/>
            <pc:sldMk cId="3037678745" sldId="256"/>
            <ac:grpSpMk id="119" creationId="{3B28F612-DE75-1B3F-0747-E2A1EBCE355E}"/>
          </ac:grpSpMkLst>
        </pc:grpChg>
        <pc:grpChg chg="add mod">
          <ac:chgData name="Salome Peralta" userId="face5906d8c0e43d" providerId="LiveId" clId="{DAB0AC6F-92E4-4886-835E-BAFA33AF23BD}" dt="2022-11-10T10:43:54.363" v="8442" actId="164"/>
          <ac:grpSpMkLst>
            <pc:docMk/>
            <pc:sldMk cId="3037678745" sldId="256"/>
            <ac:grpSpMk id="120" creationId="{DE46CE75-AB05-3E7E-4E7C-BB5BFB456560}"/>
          </ac:grpSpMkLst>
        </pc:grpChg>
        <pc:grpChg chg="del mod">
          <ac:chgData name="Salome Peralta" userId="face5906d8c0e43d" providerId="LiveId" clId="{DAB0AC6F-92E4-4886-835E-BAFA33AF23BD}" dt="2022-11-09T15:58:24.206" v="7732" actId="478"/>
          <ac:grpSpMkLst>
            <pc:docMk/>
            <pc:sldMk cId="3037678745" sldId="256"/>
            <ac:grpSpMk id="120" creationId="{F0B52FD9-8FCA-C90A-0F74-48ED3FCE6D69}"/>
          </ac:grpSpMkLst>
        </pc:grpChg>
        <pc:grpChg chg="add mod">
          <ac:chgData name="Salome Peralta" userId="face5906d8c0e43d" providerId="LiveId" clId="{DAB0AC6F-92E4-4886-835E-BAFA33AF23BD}" dt="2022-11-10T10:43:54.363" v="8442" actId="164"/>
          <ac:grpSpMkLst>
            <pc:docMk/>
            <pc:sldMk cId="3037678745" sldId="256"/>
            <ac:grpSpMk id="121" creationId="{46F21C5C-5053-FAE9-4FEC-508CC7E6ECD9}"/>
          </ac:grpSpMkLst>
        </pc:grpChg>
        <pc:grpChg chg="add mod">
          <ac:chgData name="Salome Peralta" userId="face5906d8c0e43d" providerId="LiveId" clId="{DAB0AC6F-92E4-4886-835E-BAFA33AF23BD}" dt="2022-11-10T10:43:54.363" v="8442" actId="164"/>
          <ac:grpSpMkLst>
            <pc:docMk/>
            <pc:sldMk cId="3037678745" sldId="256"/>
            <ac:grpSpMk id="122" creationId="{79C9338F-091E-541D-B067-31C4299A3E59}"/>
          </ac:grpSpMkLst>
        </pc:grpChg>
        <pc:picChg chg="mod">
          <ac:chgData name="Salome Peralta" userId="face5906d8c0e43d" providerId="LiveId" clId="{DAB0AC6F-92E4-4886-835E-BAFA33AF23BD}" dt="2022-11-10T12:19:29.707" v="9301" actId="1076"/>
          <ac:picMkLst>
            <pc:docMk/>
            <pc:sldMk cId="3037678745" sldId="256"/>
            <ac:picMk id="7" creationId="{18BFF8E8-71EC-0CBE-9A19-851C6B05456B}"/>
          </ac:picMkLst>
        </pc:picChg>
        <pc:picChg chg="add mod ord modCrop">
          <ac:chgData name="Salome Peralta" userId="face5906d8c0e43d" providerId="LiveId" clId="{DAB0AC6F-92E4-4886-835E-BAFA33AF23BD}" dt="2022-11-08T13:12:48.139" v="7699" actId="1076"/>
          <ac:picMkLst>
            <pc:docMk/>
            <pc:sldMk cId="3037678745" sldId="256"/>
            <ac:picMk id="11" creationId="{50D92EA6-FE66-F648-81FC-3B3A8DE358A1}"/>
          </ac:picMkLst>
        </pc:picChg>
        <pc:picChg chg="add mod ord modCrop">
          <ac:chgData name="Salome Peralta" userId="face5906d8c0e43d" providerId="LiveId" clId="{DAB0AC6F-92E4-4886-835E-BAFA33AF23BD}" dt="2022-11-07T09:45:17.145" v="7681" actId="167"/>
          <ac:picMkLst>
            <pc:docMk/>
            <pc:sldMk cId="3037678745" sldId="256"/>
            <ac:picMk id="12" creationId="{AC31253D-5033-617B-C33F-1825FAE78CDB}"/>
          </ac:picMkLst>
        </pc:picChg>
        <pc:picChg chg="add mod ord modCrop">
          <ac:chgData name="Salome Peralta" userId="face5906d8c0e43d" providerId="LiveId" clId="{DAB0AC6F-92E4-4886-835E-BAFA33AF23BD}" dt="2022-11-07T09:40:52.470" v="7669" actId="1076"/>
          <ac:picMkLst>
            <pc:docMk/>
            <pc:sldMk cId="3037678745" sldId="256"/>
            <ac:picMk id="14" creationId="{699BA2AF-8CE5-E542-8999-3A22CFCB1B6C}"/>
          </ac:picMkLst>
        </pc:picChg>
        <pc:picChg chg="add del mod">
          <ac:chgData name="Salome Peralta" userId="face5906d8c0e43d" providerId="LiveId" clId="{DAB0AC6F-92E4-4886-835E-BAFA33AF23BD}" dt="2022-10-28T10:27:07.926" v="1573" actId="931"/>
          <ac:picMkLst>
            <pc:docMk/>
            <pc:sldMk cId="3037678745" sldId="256"/>
            <ac:picMk id="15" creationId="{13F59F27-4AD0-D243-CB06-592F63141B9D}"/>
          </ac:picMkLst>
        </pc:picChg>
        <pc:picChg chg="mod">
          <ac:chgData name="Salome Peralta" userId="face5906d8c0e43d" providerId="LiveId" clId="{DAB0AC6F-92E4-4886-835E-BAFA33AF23BD}" dt="2022-11-10T10:53:41.179" v="8443"/>
          <ac:picMkLst>
            <pc:docMk/>
            <pc:sldMk cId="3037678745" sldId="256"/>
            <ac:picMk id="15" creationId="{AD4AA815-6BBB-47CB-B665-499CF91BCCED}"/>
          </ac:picMkLst>
        </pc:picChg>
        <pc:picChg chg="add del mod">
          <ac:chgData name="Salome Peralta" userId="face5906d8c0e43d" providerId="LiveId" clId="{DAB0AC6F-92E4-4886-835E-BAFA33AF23BD}" dt="2022-11-10T10:09:39.462" v="8184" actId="478"/>
          <ac:picMkLst>
            <pc:docMk/>
            <pc:sldMk cId="3037678745" sldId="256"/>
            <ac:picMk id="15" creationId="{F5880C4D-1EC0-1513-F2A2-BCB666D26B05}"/>
          </ac:picMkLst>
        </pc:picChg>
        <pc:picChg chg="add mod modCrop">
          <ac:chgData name="Salome Peralta" userId="face5906d8c0e43d" providerId="LiveId" clId="{DAB0AC6F-92E4-4886-835E-BAFA33AF23BD}" dt="2022-11-02T13:26:51.746" v="2113" actId="164"/>
          <ac:picMkLst>
            <pc:docMk/>
            <pc:sldMk cId="3037678745" sldId="256"/>
            <ac:picMk id="17" creationId="{E0429EAE-D699-678F-3BB9-88538172F02F}"/>
          </ac:picMkLst>
        </pc:picChg>
        <pc:picChg chg="mod">
          <ac:chgData name="Salome Peralta" userId="face5906d8c0e43d" providerId="LiveId" clId="{DAB0AC6F-92E4-4886-835E-BAFA33AF23BD}" dt="2022-11-02T11:58:30.674" v="1755"/>
          <ac:picMkLst>
            <pc:docMk/>
            <pc:sldMk cId="3037678745" sldId="256"/>
            <ac:picMk id="18" creationId="{6B71A354-A895-DC70-0133-3C161DF72DDF}"/>
          </ac:picMkLst>
        </pc:picChg>
        <pc:picChg chg="mod ord">
          <ac:chgData name="Salome Peralta" userId="face5906d8c0e43d" providerId="LiveId" clId="{DAB0AC6F-92E4-4886-835E-BAFA33AF23BD}" dt="2022-11-10T09:49:04.146" v="8092" actId="1076"/>
          <ac:picMkLst>
            <pc:docMk/>
            <pc:sldMk cId="3037678745" sldId="256"/>
            <ac:picMk id="19" creationId="{F6B54B1E-0CA1-4AA0-65B3-32C680F12E64}"/>
          </ac:picMkLst>
        </pc:picChg>
        <pc:picChg chg="mod">
          <ac:chgData name="Salome Peralta" userId="face5906d8c0e43d" providerId="LiveId" clId="{DAB0AC6F-92E4-4886-835E-BAFA33AF23BD}" dt="2022-11-02T11:58:30.674" v="1755"/>
          <ac:picMkLst>
            <pc:docMk/>
            <pc:sldMk cId="3037678745" sldId="256"/>
            <ac:picMk id="20" creationId="{F4AFB723-3107-22C2-9949-BDB309EBF222}"/>
          </ac:picMkLst>
        </pc:picChg>
        <pc:picChg chg="mod">
          <ac:chgData name="Salome Peralta" userId="face5906d8c0e43d" providerId="LiveId" clId="{DAB0AC6F-92E4-4886-835E-BAFA33AF23BD}" dt="2022-11-02T11:58:30.674" v="1755"/>
          <ac:picMkLst>
            <pc:docMk/>
            <pc:sldMk cId="3037678745" sldId="256"/>
            <ac:picMk id="23" creationId="{4A958CF2-35CA-959F-4DD1-DB2364FB3550}"/>
          </ac:picMkLst>
        </pc:picChg>
        <pc:picChg chg="add del mod">
          <ac:chgData name="Salome Peralta" userId="face5906d8c0e43d" providerId="LiveId" clId="{DAB0AC6F-92E4-4886-835E-BAFA33AF23BD}" dt="2022-11-10T10:11:17.239" v="8194" actId="478"/>
          <ac:picMkLst>
            <pc:docMk/>
            <pc:sldMk cId="3037678745" sldId="256"/>
            <ac:picMk id="24" creationId="{1E25791B-47FC-46A4-006D-DAD2540107AA}"/>
          </ac:picMkLst>
        </pc:picChg>
        <pc:picChg chg="mod">
          <ac:chgData name="Salome Peralta" userId="face5906d8c0e43d" providerId="LiveId" clId="{DAB0AC6F-92E4-4886-835E-BAFA33AF23BD}" dt="2022-11-02T13:40:09.679" v="2158" actId="1076"/>
          <ac:picMkLst>
            <pc:docMk/>
            <pc:sldMk cId="3037678745" sldId="256"/>
            <ac:picMk id="27" creationId="{C2C4B230-3711-D1C9-1519-021C2BA2E7FB}"/>
          </ac:picMkLst>
        </pc:picChg>
        <pc:picChg chg="mod">
          <ac:chgData name="Salome Peralta" userId="face5906d8c0e43d" providerId="LiveId" clId="{DAB0AC6F-92E4-4886-835E-BAFA33AF23BD}" dt="2022-11-10T10:59:09.918" v="8472"/>
          <ac:picMkLst>
            <pc:docMk/>
            <pc:sldMk cId="3037678745" sldId="256"/>
            <ac:picMk id="28" creationId="{75BD2F59-D51C-C843-00ED-0FCBAC62E387}"/>
          </ac:picMkLst>
        </pc:picChg>
        <pc:picChg chg="add del mod topLvl">
          <ac:chgData name="Salome Peralta" userId="face5906d8c0e43d" providerId="LiveId" clId="{DAB0AC6F-92E4-4886-835E-BAFA33AF23BD}" dt="2022-11-10T10:14:40.895" v="8210" actId="478"/>
          <ac:picMkLst>
            <pc:docMk/>
            <pc:sldMk cId="3037678745" sldId="256"/>
            <ac:picMk id="28" creationId="{E18C38DE-9012-4A15-ED8B-A0EFD81DC078}"/>
          </ac:picMkLst>
        </pc:picChg>
        <pc:picChg chg="add del mod topLvl">
          <ac:chgData name="Salome Peralta" userId="face5906d8c0e43d" providerId="LiveId" clId="{DAB0AC6F-92E4-4886-835E-BAFA33AF23BD}" dt="2022-11-10T10:18:02.687" v="8224" actId="478"/>
          <ac:picMkLst>
            <pc:docMk/>
            <pc:sldMk cId="3037678745" sldId="256"/>
            <ac:picMk id="30" creationId="{6F875433-EEE8-3D91-FF1A-7B1D248F4655}"/>
          </ac:picMkLst>
        </pc:picChg>
        <pc:picChg chg="mod">
          <ac:chgData name="Salome Peralta" userId="face5906d8c0e43d" providerId="LiveId" clId="{DAB0AC6F-92E4-4886-835E-BAFA33AF23BD}" dt="2022-11-10T10:04:42.388" v="8159"/>
          <ac:picMkLst>
            <pc:docMk/>
            <pc:sldMk cId="3037678745" sldId="256"/>
            <ac:picMk id="31" creationId="{61869893-52EF-31A7-BDA1-FA9DC19B93EE}"/>
          </ac:picMkLst>
        </pc:picChg>
        <pc:picChg chg="mod">
          <ac:chgData name="Salome Peralta" userId="face5906d8c0e43d" providerId="LiveId" clId="{DAB0AC6F-92E4-4886-835E-BAFA33AF23BD}" dt="2022-11-02T13:41:45.740" v="2198"/>
          <ac:picMkLst>
            <pc:docMk/>
            <pc:sldMk cId="3037678745" sldId="256"/>
            <ac:picMk id="32" creationId="{0BF7C908-F784-312B-C888-E880A1BEB690}"/>
          </ac:picMkLst>
        </pc:picChg>
        <pc:picChg chg="del mod topLvl">
          <ac:chgData name="Salome Peralta" userId="face5906d8c0e43d" providerId="LiveId" clId="{DAB0AC6F-92E4-4886-835E-BAFA33AF23BD}" dt="2022-10-28T15:00:59.315" v="1640" actId="478"/>
          <ac:picMkLst>
            <pc:docMk/>
            <pc:sldMk cId="3037678745" sldId="256"/>
            <ac:picMk id="32" creationId="{138086E7-4D85-8699-ACBB-B57BFE87E941}"/>
          </ac:picMkLst>
        </pc:picChg>
        <pc:picChg chg="mod">
          <ac:chgData name="Salome Peralta" userId="face5906d8c0e43d" providerId="LiveId" clId="{DAB0AC6F-92E4-4886-835E-BAFA33AF23BD}" dt="2022-11-10T11:00:51.888" v="8513"/>
          <ac:picMkLst>
            <pc:docMk/>
            <pc:sldMk cId="3037678745" sldId="256"/>
            <ac:picMk id="32" creationId="{31DF8A27-6888-EEA9-FEED-3804D790D418}"/>
          </ac:picMkLst>
        </pc:picChg>
        <pc:picChg chg="mod">
          <ac:chgData name="Salome Peralta" userId="face5906d8c0e43d" providerId="LiveId" clId="{DAB0AC6F-92E4-4886-835E-BAFA33AF23BD}" dt="2022-11-02T13:41:45.740" v="2198"/>
          <ac:picMkLst>
            <pc:docMk/>
            <pc:sldMk cId="3037678745" sldId="256"/>
            <ac:picMk id="33" creationId="{8975CCAF-590D-1707-DA65-DA401A965C74}"/>
          </ac:picMkLst>
        </pc:picChg>
        <pc:picChg chg="del mod topLvl">
          <ac:chgData name="Salome Peralta" userId="face5906d8c0e43d" providerId="LiveId" clId="{DAB0AC6F-92E4-4886-835E-BAFA33AF23BD}" dt="2022-10-28T12:57:50.027" v="1626" actId="478"/>
          <ac:picMkLst>
            <pc:docMk/>
            <pc:sldMk cId="3037678745" sldId="256"/>
            <ac:picMk id="33" creationId="{B3616438-10B3-1438-42A8-233E4303E693}"/>
          </ac:picMkLst>
        </pc:picChg>
        <pc:picChg chg="del mod topLvl">
          <ac:chgData name="Salome Peralta" userId="face5906d8c0e43d" providerId="LiveId" clId="{DAB0AC6F-92E4-4886-835E-BAFA33AF23BD}" dt="2022-10-28T15:00:27.990" v="1633" actId="478"/>
          <ac:picMkLst>
            <pc:docMk/>
            <pc:sldMk cId="3037678745" sldId="256"/>
            <ac:picMk id="34" creationId="{6B85AA84-BD3F-35EE-A5E6-BE359A0EDB5D}"/>
          </ac:picMkLst>
        </pc:picChg>
        <pc:picChg chg="mod">
          <ac:chgData name="Salome Peralta" userId="face5906d8c0e43d" providerId="LiveId" clId="{DAB0AC6F-92E4-4886-835E-BAFA33AF23BD}" dt="2022-11-10T10:05:32.078" v="8165"/>
          <ac:picMkLst>
            <pc:docMk/>
            <pc:sldMk cId="3037678745" sldId="256"/>
            <ac:picMk id="36" creationId="{29AEDDBA-268E-1BAD-A5BB-B814826FF5C5}"/>
          </ac:picMkLst>
        </pc:picChg>
        <pc:picChg chg="mod">
          <ac:chgData name="Salome Peralta" userId="face5906d8c0e43d" providerId="LiveId" clId="{DAB0AC6F-92E4-4886-835E-BAFA33AF23BD}" dt="2022-11-02T13:41:45.740" v="2198"/>
          <ac:picMkLst>
            <pc:docMk/>
            <pc:sldMk cId="3037678745" sldId="256"/>
            <ac:picMk id="36" creationId="{4EAD72AF-96B3-A088-1E92-B3420B69FCCA}"/>
          </ac:picMkLst>
        </pc:picChg>
        <pc:picChg chg="mod">
          <ac:chgData name="Salome Peralta" userId="face5906d8c0e43d" providerId="LiveId" clId="{DAB0AC6F-92E4-4886-835E-BAFA33AF23BD}" dt="2022-11-02T13:41:45.740" v="2198"/>
          <ac:picMkLst>
            <pc:docMk/>
            <pc:sldMk cId="3037678745" sldId="256"/>
            <ac:picMk id="42" creationId="{10D5DE5E-8CA3-D51E-CF5D-62D0C7144695}"/>
          </ac:picMkLst>
        </pc:picChg>
        <pc:picChg chg="mod">
          <ac:chgData name="Salome Peralta" userId="face5906d8c0e43d" providerId="LiveId" clId="{DAB0AC6F-92E4-4886-835E-BAFA33AF23BD}" dt="2022-11-10T09:46:45.836" v="8086" actId="1076"/>
          <ac:picMkLst>
            <pc:docMk/>
            <pc:sldMk cId="3037678745" sldId="256"/>
            <ac:picMk id="45" creationId="{AF348EA2-9F4A-CF5E-1455-5EEEE26155D2}"/>
          </ac:picMkLst>
        </pc:picChg>
        <pc:picChg chg="mod">
          <ac:chgData name="Salome Peralta" userId="face5906d8c0e43d" providerId="LiveId" clId="{DAB0AC6F-92E4-4886-835E-BAFA33AF23BD}" dt="2022-11-10T09:46:39.738" v="8085" actId="1076"/>
          <ac:picMkLst>
            <pc:docMk/>
            <pc:sldMk cId="3037678745" sldId="256"/>
            <ac:picMk id="56" creationId="{C796C666-905F-CCF7-34EA-7704CB6835DC}"/>
          </ac:picMkLst>
        </pc:picChg>
        <pc:picChg chg="mod">
          <ac:chgData name="Salome Peralta" userId="face5906d8c0e43d" providerId="LiveId" clId="{DAB0AC6F-92E4-4886-835E-BAFA33AF23BD}" dt="2022-11-10T10:40:16.673" v="8432" actId="14100"/>
          <ac:picMkLst>
            <pc:docMk/>
            <pc:sldMk cId="3037678745" sldId="256"/>
            <ac:picMk id="63" creationId="{0F32ABE1-3A93-E392-E800-024766AC5A50}"/>
          </ac:picMkLst>
        </pc:picChg>
        <pc:picChg chg="mod">
          <ac:chgData name="Salome Peralta" userId="face5906d8c0e43d" providerId="LiveId" clId="{DAB0AC6F-92E4-4886-835E-BAFA33AF23BD}" dt="2022-11-09T15:53:56.193" v="7701"/>
          <ac:picMkLst>
            <pc:docMk/>
            <pc:sldMk cId="3037678745" sldId="256"/>
            <ac:picMk id="64" creationId="{98797135-DB96-EF59-118B-5CCB6225460B}"/>
          </ac:picMkLst>
        </pc:picChg>
        <pc:picChg chg="del mod topLvl">
          <ac:chgData name="Salome Peralta" userId="face5906d8c0e43d" providerId="LiveId" clId="{DAB0AC6F-92E4-4886-835E-BAFA33AF23BD}" dt="2022-10-28T10:00:57.164" v="1430" actId="478"/>
          <ac:picMkLst>
            <pc:docMk/>
            <pc:sldMk cId="3037678745" sldId="256"/>
            <ac:picMk id="65" creationId="{0CB8F0C3-72D7-59B2-AF33-5A4E7AE013CD}"/>
          </ac:picMkLst>
        </pc:picChg>
        <pc:picChg chg="add del mod ord modCrop">
          <ac:chgData name="Salome Peralta" userId="face5906d8c0e43d" providerId="LiveId" clId="{DAB0AC6F-92E4-4886-835E-BAFA33AF23BD}" dt="2022-11-07T09:36:52.765" v="7656" actId="478"/>
          <ac:picMkLst>
            <pc:docMk/>
            <pc:sldMk cId="3037678745" sldId="256"/>
            <ac:picMk id="65" creationId="{0DBEE0BE-C921-F5E5-F453-0589A4AA490A}"/>
          </ac:picMkLst>
        </pc:picChg>
        <pc:picChg chg="del mod topLvl">
          <ac:chgData name="Salome Peralta" userId="face5906d8c0e43d" providerId="LiveId" clId="{DAB0AC6F-92E4-4886-835E-BAFA33AF23BD}" dt="2022-10-28T10:00:58.804" v="1431" actId="478"/>
          <ac:picMkLst>
            <pc:docMk/>
            <pc:sldMk cId="3037678745" sldId="256"/>
            <ac:picMk id="67" creationId="{062645D7-200C-9262-E3BF-71DB179090A7}"/>
          </ac:picMkLst>
        </pc:picChg>
        <pc:picChg chg="add mod">
          <ac:chgData name="Salome Peralta" userId="face5906d8c0e43d" providerId="LiveId" clId="{DAB0AC6F-92E4-4886-835E-BAFA33AF23BD}" dt="2022-11-03T13:48:52.071" v="5953" actId="1076"/>
          <ac:picMkLst>
            <pc:docMk/>
            <pc:sldMk cId="3037678745" sldId="256"/>
            <ac:picMk id="67" creationId="{1123D911-7667-4226-D28D-1A4DBBD359B5}"/>
          </ac:picMkLst>
        </pc:picChg>
        <pc:picChg chg="mod">
          <ac:chgData name="Salome Peralta" userId="face5906d8c0e43d" providerId="LiveId" clId="{DAB0AC6F-92E4-4886-835E-BAFA33AF23BD}" dt="2022-11-09T15:54:33.830" v="7705"/>
          <ac:picMkLst>
            <pc:docMk/>
            <pc:sldMk cId="3037678745" sldId="256"/>
            <ac:picMk id="73" creationId="{7E97F86F-F6D9-EC9C-726F-CEBE6DD31AE4}"/>
          </ac:picMkLst>
        </pc:picChg>
        <pc:picChg chg="add del mod ord modCrop">
          <ac:chgData name="Salome Peralta" userId="face5906d8c0e43d" providerId="LiveId" clId="{DAB0AC6F-92E4-4886-835E-BAFA33AF23BD}" dt="2022-11-07T09:36:47.633" v="7655" actId="478"/>
          <ac:picMkLst>
            <pc:docMk/>
            <pc:sldMk cId="3037678745" sldId="256"/>
            <ac:picMk id="73" creationId="{FA9F8939-9F13-1474-D5FD-2931BE5EF2C6}"/>
          </ac:picMkLst>
        </pc:picChg>
        <pc:picChg chg="mod">
          <ac:chgData name="Salome Peralta" userId="face5906d8c0e43d" providerId="LiveId" clId="{DAB0AC6F-92E4-4886-835E-BAFA33AF23BD}" dt="2022-11-09T15:55:52.448" v="7713"/>
          <ac:picMkLst>
            <pc:docMk/>
            <pc:sldMk cId="3037678745" sldId="256"/>
            <ac:picMk id="77" creationId="{213DB614-BAAD-4252-166F-94CB75AEB481}"/>
          </ac:picMkLst>
        </pc:picChg>
        <pc:picChg chg="mod">
          <ac:chgData name="Salome Peralta" userId="face5906d8c0e43d" providerId="LiveId" clId="{DAB0AC6F-92E4-4886-835E-BAFA33AF23BD}" dt="2022-11-09T15:57:54.668" v="7726"/>
          <ac:picMkLst>
            <pc:docMk/>
            <pc:sldMk cId="3037678745" sldId="256"/>
            <ac:picMk id="80" creationId="{9DA8E55D-7584-23A0-E46D-261FAA84B506}"/>
          </ac:picMkLst>
        </pc:picChg>
        <pc:picChg chg="mod">
          <ac:chgData name="Salome Peralta" userId="face5906d8c0e43d" providerId="LiveId" clId="{DAB0AC6F-92E4-4886-835E-BAFA33AF23BD}" dt="2022-11-09T16:01:44.395" v="7748"/>
          <ac:picMkLst>
            <pc:docMk/>
            <pc:sldMk cId="3037678745" sldId="256"/>
            <ac:picMk id="83" creationId="{B4CBDFB7-C98B-4886-0B60-4EF1B99D528F}"/>
          </ac:picMkLst>
        </pc:picChg>
        <pc:picChg chg="mod">
          <ac:chgData name="Salome Peralta" userId="face5906d8c0e43d" providerId="LiveId" clId="{DAB0AC6F-92E4-4886-835E-BAFA33AF23BD}" dt="2022-11-10T10:37:02.300" v="8398" actId="164"/>
          <ac:picMkLst>
            <pc:docMk/>
            <pc:sldMk cId="3037678745" sldId="256"/>
            <ac:picMk id="84" creationId="{DAEBA7FF-8E05-7503-DCB2-5992C78822F3}"/>
          </ac:picMkLst>
        </pc:picChg>
        <pc:picChg chg="mod">
          <ac:chgData name="Salome Peralta" userId="face5906d8c0e43d" providerId="LiveId" clId="{DAB0AC6F-92E4-4886-835E-BAFA33AF23BD}" dt="2022-11-10T10:30:34.862" v="8332" actId="1076"/>
          <ac:picMkLst>
            <pc:docMk/>
            <pc:sldMk cId="3037678745" sldId="256"/>
            <ac:picMk id="88" creationId="{CA5C99B4-D8B2-A066-02CD-192F2481CF72}"/>
          </ac:picMkLst>
        </pc:picChg>
        <pc:picChg chg="mod">
          <ac:chgData name="Salome Peralta" userId="face5906d8c0e43d" providerId="LiveId" clId="{DAB0AC6F-92E4-4886-835E-BAFA33AF23BD}" dt="2022-10-28T10:00:44.933" v="1426" actId="165"/>
          <ac:picMkLst>
            <pc:docMk/>
            <pc:sldMk cId="3037678745" sldId="256"/>
            <ac:picMk id="90" creationId="{A585A4EC-D1BC-AB60-E3BB-D49EC99B3274}"/>
          </ac:picMkLst>
        </pc:picChg>
        <pc:picChg chg="mod">
          <ac:chgData name="Salome Peralta" userId="face5906d8c0e43d" providerId="LiveId" clId="{DAB0AC6F-92E4-4886-835E-BAFA33AF23BD}" dt="2022-11-10T10:43:01.787" v="8441" actId="14100"/>
          <ac:picMkLst>
            <pc:docMk/>
            <pc:sldMk cId="3037678745" sldId="256"/>
            <ac:picMk id="91" creationId="{695BD08B-EC59-631D-EED3-566AD9337353}"/>
          </ac:picMkLst>
        </pc:picChg>
        <pc:picChg chg="mod">
          <ac:chgData name="Salome Peralta" userId="face5906d8c0e43d" providerId="LiveId" clId="{DAB0AC6F-92E4-4886-835E-BAFA33AF23BD}" dt="2022-10-28T10:00:44.933" v="1426" actId="165"/>
          <ac:picMkLst>
            <pc:docMk/>
            <pc:sldMk cId="3037678745" sldId="256"/>
            <ac:picMk id="94" creationId="{14E47D33-9304-3D14-E5A8-3E55D5C6386C}"/>
          </ac:picMkLst>
        </pc:picChg>
        <pc:picChg chg="mod">
          <ac:chgData name="Salome Peralta" userId="face5906d8c0e43d" providerId="LiveId" clId="{DAB0AC6F-92E4-4886-835E-BAFA33AF23BD}" dt="2022-11-10T11:01:58.424" v="8549"/>
          <ac:picMkLst>
            <pc:docMk/>
            <pc:sldMk cId="3037678745" sldId="256"/>
            <ac:picMk id="95" creationId="{DC9E4536-578E-DD79-745E-3D64869D8436}"/>
          </ac:picMkLst>
        </pc:picChg>
        <pc:picChg chg="mod">
          <ac:chgData name="Salome Peralta" userId="face5906d8c0e43d" providerId="LiveId" clId="{DAB0AC6F-92E4-4886-835E-BAFA33AF23BD}" dt="2022-11-10T11:05:10.770" v="8614"/>
          <ac:picMkLst>
            <pc:docMk/>
            <pc:sldMk cId="3037678745" sldId="256"/>
            <ac:picMk id="98" creationId="{9E7401F8-B46B-B99C-9C62-5365EC0DA63F}"/>
          </ac:picMkLst>
        </pc:picChg>
        <pc:picChg chg="mod">
          <ac:chgData name="Salome Peralta" userId="face5906d8c0e43d" providerId="LiveId" clId="{DAB0AC6F-92E4-4886-835E-BAFA33AF23BD}" dt="2022-11-02T13:41:02.790" v="2190" actId="1035"/>
          <ac:picMkLst>
            <pc:docMk/>
            <pc:sldMk cId="3037678745" sldId="256"/>
            <ac:picMk id="99" creationId="{4A92FC85-0CF7-1E80-CF3A-72AA23CE46EC}"/>
          </ac:picMkLst>
        </pc:picChg>
        <pc:picChg chg="mod">
          <ac:chgData name="Salome Peralta" userId="face5906d8c0e43d" providerId="LiveId" clId="{DAB0AC6F-92E4-4886-835E-BAFA33AF23BD}" dt="2022-11-02T13:41:11.313" v="2194" actId="1036"/>
          <ac:picMkLst>
            <pc:docMk/>
            <pc:sldMk cId="3037678745" sldId="256"/>
            <ac:picMk id="105" creationId="{FF0163C8-F133-0567-5A36-81324D67EC31}"/>
          </ac:picMkLst>
        </pc:picChg>
        <pc:picChg chg="mod">
          <ac:chgData name="Salome Peralta" userId="face5906d8c0e43d" providerId="LiveId" clId="{DAB0AC6F-92E4-4886-835E-BAFA33AF23BD}" dt="2022-11-10T10:35:03.260" v="8377" actId="1076"/>
          <ac:picMkLst>
            <pc:docMk/>
            <pc:sldMk cId="3037678745" sldId="256"/>
            <ac:picMk id="114" creationId="{845FAAB3-07AE-45FB-86C7-505A5C013795}"/>
          </ac:picMkLst>
        </pc:picChg>
        <pc:picChg chg="mod">
          <ac:chgData name="Salome Peralta" userId="face5906d8c0e43d" providerId="LiveId" clId="{DAB0AC6F-92E4-4886-835E-BAFA33AF23BD}" dt="2022-11-02T13:41:19.398" v="2196" actId="1035"/>
          <ac:picMkLst>
            <pc:docMk/>
            <pc:sldMk cId="3037678745" sldId="256"/>
            <ac:picMk id="119" creationId="{BA849763-B6A2-6135-0E63-214214052F65}"/>
          </ac:picMkLst>
        </pc:picChg>
        <pc:picChg chg="mod">
          <ac:chgData name="Salome Peralta" userId="face5906d8c0e43d" providerId="LiveId" clId="{DAB0AC6F-92E4-4886-835E-BAFA33AF23BD}" dt="2022-11-10T12:22:28.114" v="9323" actId="1076"/>
          <ac:picMkLst>
            <pc:docMk/>
            <pc:sldMk cId="3037678745" sldId="256"/>
            <ac:picMk id="1025" creationId="{0210560C-9EC9-CECA-25B3-DABC758BB0EE}"/>
          </ac:picMkLst>
        </pc:picChg>
        <pc:picChg chg="mod">
          <ac:chgData name="Salome Peralta" userId="face5906d8c0e43d" providerId="LiveId" clId="{DAB0AC6F-92E4-4886-835E-BAFA33AF23BD}" dt="2022-11-10T12:19:07.861" v="9299" actId="1076"/>
          <ac:picMkLst>
            <pc:docMk/>
            <pc:sldMk cId="3037678745" sldId="256"/>
            <ac:picMk id="1026" creationId="{4245F73F-03E6-A63F-8773-1F4955CA18E0}"/>
          </ac:picMkLst>
        </pc:picChg>
        <pc:cxnChg chg="add mod">
          <ac:chgData name="Salome Peralta" userId="face5906d8c0e43d" providerId="LiveId" clId="{DAB0AC6F-92E4-4886-835E-BAFA33AF23BD}" dt="2022-11-10T10:25:37.629" v="8284" actId="164"/>
          <ac:cxnSpMkLst>
            <pc:docMk/>
            <pc:sldMk cId="3037678745" sldId="256"/>
            <ac:cxnSpMk id="15" creationId="{2C0DE698-A270-5681-F766-DE30FDF03B3E}"/>
          </ac:cxnSpMkLst>
        </pc:cxnChg>
        <pc:cxnChg chg="mod">
          <ac:chgData name="Salome Peralta" userId="face5906d8c0e43d" providerId="LiveId" clId="{DAB0AC6F-92E4-4886-835E-BAFA33AF23BD}" dt="2022-11-10T10:53:41.179" v="8443"/>
          <ac:cxnSpMkLst>
            <pc:docMk/>
            <pc:sldMk cId="3037678745" sldId="256"/>
            <ac:cxnSpMk id="18" creationId="{02E3847B-B3F4-E5BB-C4C4-350189962922}"/>
          </ac:cxnSpMkLst>
        </pc:cxnChg>
        <pc:cxnChg chg="mod">
          <ac:chgData name="Salome Peralta" userId="face5906d8c0e43d" providerId="LiveId" clId="{DAB0AC6F-92E4-4886-835E-BAFA33AF23BD}" dt="2022-11-10T10:59:09.918" v="8472"/>
          <ac:cxnSpMkLst>
            <pc:docMk/>
            <pc:sldMk cId="3037678745" sldId="256"/>
            <ac:cxnSpMk id="30" creationId="{D8799708-76BA-9C8F-7F6E-7CF6EB80972B}"/>
          </ac:cxnSpMkLst>
        </pc:cxnChg>
        <pc:cxnChg chg="mod">
          <ac:chgData name="Salome Peralta" userId="face5906d8c0e43d" providerId="LiveId" clId="{DAB0AC6F-92E4-4886-835E-BAFA33AF23BD}" dt="2022-11-10T10:04:42.388" v="8159"/>
          <ac:cxnSpMkLst>
            <pc:docMk/>
            <pc:sldMk cId="3037678745" sldId="256"/>
            <ac:cxnSpMk id="32" creationId="{0E20EACB-9D1A-6EB3-8461-7467BB830D17}"/>
          </ac:cxnSpMkLst>
        </pc:cxnChg>
        <pc:cxnChg chg="mod">
          <ac:chgData name="Salome Peralta" userId="face5906d8c0e43d" providerId="LiveId" clId="{DAB0AC6F-92E4-4886-835E-BAFA33AF23BD}" dt="2022-11-10T10:25:45.023" v="8285"/>
          <ac:cxnSpMkLst>
            <pc:docMk/>
            <pc:sldMk cId="3037678745" sldId="256"/>
            <ac:cxnSpMk id="32" creationId="{67159651-EE83-E7FB-D012-E5A10A7FAC09}"/>
          </ac:cxnSpMkLst>
        </pc:cxnChg>
        <pc:cxnChg chg="mod">
          <ac:chgData name="Salome Peralta" userId="face5906d8c0e43d" providerId="LiveId" clId="{DAB0AC6F-92E4-4886-835E-BAFA33AF23BD}" dt="2022-11-10T10:05:32.078" v="8165"/>
          <ac:cxnSpMkLst>
            <pc:docMk/>
            <pc:sldMk cId="3037678745" sldId="256"/>
            <ac:cxnSpMk id="42" creationId="{6FBCF7DC-C079-8E7F-EE63-58A842FA8F4B}"/>
          </ac:cxnSpMkLst>
        </pc:cxnChg>
        <pc:cxnChg chg="mod">
          <ac:chgData name="Salome Peralta" userId="face5906d8c0e43d" providerId="LiveId" clId="{DAB0AC6F-92E4-4886-835E-BAFA33AF23BD}" dt="2022-11-09T15:53:56.193" v="7701"/>
          <ac:cxnSpMkLst>
            <pc:docMk/>
            <pc:sldMk cId="3037678745" sldId="256"/>
            <ac:cxnSpMk id="65" creationId="{A6C2B2D6-4D77-2E28-1212-4933F3EEFDD3}"/>
          </ac:cxnSpMkLst>
        </pc:cxnChg>
        <pc:cxnChg chg="mod">
          <ac:chgData name="Salome Peralta" userId="face5906d8c0e43d" providerId="LiveId" clId="{DAB0AC6F-92E4-4886-835E-BAFA33AF23BD}" dt="2022-11-09T15:54:33.830" v="7705"/>
          <ac:cxnSpMkLst>
            <pc:docMk/>
            <pc:sldMk cId="3037678745" sldId="256"/>
            <ac:cxnSpMk id="75" creationId="{F51EE5D6-B06C-97F8-2191-BEBD43F18CF0}"/>
          </ac:cxnSpMkLst>
        </pc:cxnChg>
        <pc:cxnChg chg="mod">
          <ac:chgData name="Salome Peralta" userId="face5906d8c0e43d" providerId="LiveId" clId="{DAB0AC6F-92E4-4886-835E-BAFA33AF23BD}" dt="2022-11-09T15:55:52.448" v="7713"/>
          <ac:cxnSpMkLst>
            <pc:docMk/>
            <pc:sldMk cId="3037678745" sldId="256"/>
            <ac:cxnSpMk id="78" creationId="{A76BAB3D-AA5F-EDCC-7C76-67C6629C4239}"/>
          </ac:cxnSpMkLst>
        </pc:cxnChg>
        <pc:cxnChg chg="mod">
          <ac:chgData name="Salome Peralta" userId="face5906d8c0e43d" providerId="LiveId" clId="{DAB0AC6F-92E4-4886-835E-BAFA33AF23BD}" dt="2022-11-09T15:57:54.668" v="7726"/>
          <ac:cxnSpMkLst>
            <pc:docMk/>
            <pc:sldMk cId="3037678745" sldId="256"/>
            <ac:cxnSpMk id="81" creationId="{805ED7F3-7C05-9D26-13FA-38A8067456EF}"/>
          </ac:cxnSpMkLst>
        </pc:cxnChg>
        <pc:cxnChg chg="mod">
          <ac:chgData name="Salome Peralta" userId="face5906d8c0e43d" providerId="LiveId" clId="{DAB0AC6F-92E4-4886-835E-BAFA33AF23BD}" dt="2022-11-09T16:01:44.395" v="7748"/>
          <ac:cxnSpMkLst>
            <pc:docMk/>
            <pc:sldMk cId="3037678745" sldId="256"/>
            <ac:cxnSpMk id="85" creationId="{668903C1-BD13-0021-3F00-41ADD4E89CC6}"/>
          </ac:cxnSpMkLst>
        </pc:cxnChg>
        <pc:cxnChg chg="mod">
          <ac:chgData name="Salome Peralta" userId="face5906d8c0e43d" providerId="LiveId" clId="{DAB0AC6F-92E4-4886-835E-BAFA33AF23BD}" dt="2022-11-10T11:00:51.888" v="8513"/>
          <ac:cxnSpMkLst>
            <pc:docMk/>
            <pc:sldMk cId="3037678745" sldId="256"/>
            <ac:cxnSpMk id="92" creationId="{7BD57CEB-1D14-CA72-DB37-DE0719746240}"/>
          </ac:cxnSpMkLst>
        </pc:cxnChg>
        <pc:cxnChg chg="del mod">
          <ac:chgData name="Salome Peralta" userId="face5906d8c0e43d" providerId="LiveId" clId="{DAB0AC6F-92E4-4886-835E-BAFA33AF23BD}" dt="2022-11-10T10:26:51.693" v="8297" actId="478"/>
          <ac:cxnSpMkLst>
            <pc:docMk/>
            <pc:sldMk cId="3037678745" sldId="256"/>
            <ac:cxnSpMk id="94" creationId="{D1F8A1F4-B285-5D26-28EA-EBBE8FF24187}"/>
          </ac:cxnSpMkLst>
        </pc:cxnChg>
        <pc:cxnChg chg="mod">
          <ac:chgData name="Salome Peralta" userId="face5906d8c0e43d" providerId="LiveId" clId="{DAB0AC6F-92E4-4886-835E-BAFA33AF23BD}" dt="2022-11-10T11:01:58.424" v="8549"/>
          <ac:cxnSpMkLst>
            <pc:docMk/>
            <pc:sldMk cId="3037678745" sldId="256"/>
            <ac:cxnSpMk id="96" creationId="{40E7F0EA-DDC4-4791-B54B-FCC563A56779}"/>
          </ac:cxnSpMkLst>
        </pc:cxnChg>
        <pc:cxnChg chg="mod">
          <ac:chgData name="Salome Peralta" userId="face5906d8c0e43d" providerId="LiveId" clId="{DAB0AC6F-92E4-4886-835E-BAFA33AF23BD}" dt="2022-11-10T11:05:10.770" v="8614"/>
          <ac:cxnSpMkLst>
            <pc:docMk/>
            <pc:sldMk cId="3037678745" sldId="256"/>
            <ac:cxnSpMk id="99" creationId="{31532CB6-1BEE-20FB-B1A2-3C510772BED3}"/>
          </ac:cxnSpMkLst>
        </pc:cxnChg>
        <pc:cxnChg chg="mod">
          <ac:chgData name="Salome Peralta" userId="face5906d8c0e43d" providerId="LiveId" clId="{DAB0AC6F-92E4-4886-835E-BAFA33AF23BD}" dt="2022-11-10T10:27:09.216" v="8300"/>
          <ac:cxnSpMkLst>
            <pc:docMk/>
            <pc:sldMk cId="3037678745" sldId="256"/>
            <ac:cxnSpMk id="101" creationId="{9A6B9939-C532-4C5B-0F52-AE22B48C32D2}"/>
          </ac:cxnSpMkLst>
        </pc:cxnChg>
        <pc:cxnChg chg="mod">
          <ac:chgData name="Salome Peralta" userId="face5906d8c0e43d" providerId="LiveId" clId="{DAB0AC6F-92E4-4886-835E-BAFA33AF23BD}" dt="2022-11-10T10:43:01.787" v="8441" actId="14100"/>
          <ac:cxnSpMkLst>
            <pc:docMk/>
            <pc:sldMk cId="3037678745" sldId="256"/>
            <ac:cxnSpMk id="105" creationId="{D814239F-D1E3-2221-9F26-3D17E295C890}"/>
          </ac:cxnSpMkLst>
        </pc:cxnChg>
        <pc:cxnChg chg="mod">
          <ac:chgData name="Salome Peralta" userId="face5906d8c0e43d" providerId="LiveId" clId="{DAB0AC6F-92E4-4886-835E-BAFA33AF23BD}" dt="2022-11-10T10:40:16.673" v="8432" actId="14100"/>
          <ac:cxnSpMkLst>
            <pc:docMk/>
            <pc:sldMk cId="3037678745" sldId="256"/>
            <ac:cxnSpMk id="108" creationId="{1AC7BA60-D87F-2BEF-CE8D-E6D946CB1CB5}"/>
          </ac:cxnSpMkLst>
        </pc:cxnChg>
        <pc:cxnChg chg="mod">
          <ac:chgData name="Salome Peralta" userId="face5906d8c0e43d" providerId="LiveId" clId="{DAB0AC6F-92E4-4886-835E-BAFA33AF23BD}" dt="2022-11-10T10:37:02.300" v="8398" actId="164"/>
          <ac:cxnSpMkLst>
            <pc:docMk/>
            <pc:sldMk cId="3037678745" sldId="256"/>
            <ac:cxnSpMk id="111" creationId="{53271240-31AE-439F-F095-1594A6118C49}"/>
          </ac:cxnSpMkLst>
        </pc:cxnChg>
      </pc:sldChg>
      <pc:sldChg chg="addSp modSp new del mod">
        <pc:chgData name="Salome Peralta" userId="face5906d8c0e43d" providerId="LiveId" clId="{DAB0AC6F-92E4-4886-835E-BAFA33AF23BD}" dt="2022-11-03T09:05:57.711" v="2981" actId="47"/>
        <pc:sldMkLst>
          <pc:docMk/>
          <pc:sldMk cId="1573214767" sldId="257"/>
        </pc:sldMkLst>
        <pc:spChg chg="mod">
          <ac:chgData name="Salome Peralta" userId="face5906d8c0e43d" providerId="LiveId" clId="{DAB0AC6F-92E4-4886-835E-BAFA33AF23BD}" dt="2022-11-03T09:02:34.830" v="2969"/>
          <ac:spMkLst>
            <pc:docMk/>
            <pc:sldMk cId="1573214767" sldId="257"/>
            <ac:spMk id="5" creationId="{CA087109-3302-1A4C-4430-D810C19D7EBC}"/>
          </ac:spMkLst>
        </pc:spChg>
        <pc:spChg chg="mod">
          <ac:chgData name="Salome Peralta" userId="face5906d8c0e43d" providerId="LiveId" clId="{DAB0AC6F-92E4-4886-835E-BAFA33AF23BD}" dt="2022-11-03T09:02:34.830" v="2969"/>
          <ac:spMkLst>
            <pc:docMk/>
            <pc:sldMk cId="1573214767" sldId="257"/>
            <ac:spMk id="7" creationId="{FB8AB918-DE80-4E93-7937-0D72A0FE4ED3}"/>
          </ac:spMkLst>
        </pc:spChg>
        <pc:grpChg chg="add mod">
          <ac:chgData name="Salome Peralta" userId="face5906d8c0e43d" providerId="LiveId" clId="{DAB0AC6F-92E4-4886-835E-BAFA33AF23BD}" dt="2022-11-03T09:02:34.830" v="2969"/>
          <ac:grpSpMkLst>
            <pc:docMk/>
            <pc:sldMk cId="1573214767" sldId="257"/>
            <ac:grpSpMk id="2" creationId="{68D72A09-EF2E-1AC0-547A-527A0F8B1FE1}"/>
          </ac:grpSpMkLst>
        </pc:grpChg>
        <pc:picChg chg="mod">
          <ac:chgData name="Salome Peralta" userId="face5906d8c0e43d" providerId="LiveId" clId="{DAB0AC6F-92E4-4886-835E-BAFA33AF23BD}" dt="2022-11-03T09:03:55.070" v="2974" actId="1076"/>
          <ac:picMkLst>
            <pc:docMk/>
            <pc:sldMk cId="1573214767" sldId="257"/>
            <ac:picMk id="3" creationId="{79F0B79B-FEA2-D181-3E0A-3C23B84A5BC6}"/>
          </ac:picMkLst>
        </pc:picChg>
        <pc:picChg chg="mod">
          <ac:chgData name="Salome Peralta" userId="face5906d8c0e43d" providerId="LiveId" clId="{DAB0AC6F-92E4-4886-835E-BAFA33AF23BD}" dt="2022-11-03T09:04:34.609" v="2977" actId="1076"/>
          <ac:picMkLst>
            <pc:docMk/>
            <pc:sldMk cId="1573214767" sldId="257"/>
            <ac:picMk id="4" creationId="{D5B2388A-2FE1-1DFD-53BF-9FB060DCEDD2}"/>
          </ac:picMkLst>
        </pc:picChg>
        <pc:picChg chg="mod">
          <ac:chgData name="Salome Peralta" userId="face5906d8c0e43d" providerId="LiveId" clId="{DAB0AC6F-92E4-4886-835E-BAFA33AF23BD}" dt="2022-11-03T09:02:34.830" v="2969"/>
          <ac:picMkLst>
            <pc:docMk/>
            <pc:sldMk cId="1573214767" sldId="257"/>
            <ac:picMk id="6" creationId="{377C03FD-1808-F48F-02E0-344A9C43A32A}"/>
          </ac:picMkLst>
        </pc:picChg>
        <pc:picChg chg="mod">
          <ac:chgData name="Salome Peralta" userId="face5906d8c0e43d" providerId="LiveId" clId="{DAB0AC6F-92E4-4886-835E-BAFA33AF23BD}" dt="2022-11-03T09:02:34.830" v="2969"/>
          <ac:picMkLst>
            <pc:docMk/>
            <pc:sldMk cId="1573214767" sldId="257"/>
            <ac:picMk id="8" creationId="{79648ED3-EDA5-ADA0-8D6F-24332924B97C}"/>
          </ac:picMkLst>
        </pc:picChg>
        <pc:picChg chg="add mod">
          <ac:chgData name="Salome Peralta" userId="face5906d8c0e43d" providerId="LiveId" clId="{DAB0AC6F-92E4-4886-835E-BAFA33AF23BD}" dt="2022-11-03T09:04:18.758" v="2976" actId="1076"/>
          <ac:picMkLst>
            <pc:docMk/>
            <pc:sldMk cId="1573214767" sldId="257"/>
            <ac:picMk id="9" creationId="{DA2E8193-30E2-6F57-D593-A93BDCFD1D42}"/>
          </ac:picMkLst>
        </pc:picChg>
        <pc:picChg chg="add mod ord">
          <ac:chgData name="Salome Peralta" userId="face5906d8c0e43d" providerId="LiveId" clId="{DAB0AC6F-92E4-4886-835E-BAFA33AF23BD}" dt="2022-11-03T09:04:55.857" v="2980" actId="167"/>
          <ac:picMkLst>
            <pc:docMk/>
            <pc:sldMk cId="1573214767" sldId="257"/>
            <ac:picMk id="10" creationId="{0AD65D4A-A6F9-F830-1043-9B93E90CCCE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1342" y="0"/>
            <a:ext cx="2946347" cy="498215"/>
          </a:xfrm>
          <a:prstGeom prst="rect">
            <a:avLst/>
          </a:prstGeom>
        </p:spPr>
        <p:txBody>
          <a:bodyPr vert="horz" lIns="91440" tIns="45720" rIns="91440" bIns="45720" rtlCol="0"/>
          <a:lstStyle>
            <a:lvl1pPr algn="r">
              <a:defRPr sz="1200"/>
            </a:lvl1pPr>
          </a:lstStyle>
          <a:p>
            <a:fld id="{FD6B4563-E62A-46EE-A75D-98F46200427E}" type="datetimeFigureOut">
              <a:rPr lang="en-GB" smtClean="0"/>
              <a:t>08/09/2024</a:t>
            </a:fld>
            <a:endParaRPr lang="en-GB"/>
          </a:p>
        </p:txBody>
      </p:sp>
      <p:sp>
        <p:nvSpPr>
          <p:cNvPr id="4" name="Slide Image Placeholder 3"/>
          <p:cNvSpPr>
            <a:spLocks noGrp="1" noRot="1" noChangeAspect="1"/>
          </p:cNvSpPr>
          <p:nvPr>
            <p:ph type="sldImg" idx="2"/>
          </p:nvPr>
        </p:nvSpPr>
        <p:spPr>
          <a:xfrm>
            <a:off x="2214563" y="1241425"/>
            <a:ext cx="2370137" cy="3351213"/>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927" y="4778722"/>
            <a:ext cx="5439410" cy="3909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31600"/>
            <a:ext cx="2946347" cy="498214"/>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1342" y="9431600"/>
            <a:ext cx="2946347" cy="498214"/>
          </a:xfrm>
          <a:prstGeom prst="rect">
            <a:avLst/>
          </a:prstGeom>
        </p:spPr>
        <p:txBody>
          <a:bodyPr vert="horz" lIns="91440" tIns="45720" rIns="91440" bIns="45720" rtlCol="0" anchor="b"/>
          <a:lstStyle>
            <a:lvl1pPr algn="r">
              <a:defRPr sz="1200"/>
            </a:lvl1pPr>
          </a:lstStyle>
          <a:p>
            <a:fld id="{2F539A05-1790-4826-871E-21435D4888FC}" type="slidenum">
              <a:rPr lang="en-GB" smtClean="0"/>
              <a:t>‹#›</a:t>
            </a:fld>
            <a:endParaRPr lang="en-GB"/>
          </a:p>
        </p:txBody>
      </p:sp>
    </p:spTree>
    <p:extLst>
      <p:ext uri="{BB962C8B-B14F-4D97-AF65-F5344CB8AC3E}">
        <p14:creationId xmlns:p14="http://schemas.microsoft.com/office/powerpoint/2010/main" val="389914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98" y="7005935"/>
            <a:ext cx="25737979" cy="14903709"/>
          </a:xfrm>
        </p:spPr>
        <p:txBody>
          <a:bodyPr anchor="b"/>
          <a:lstStyle>
            <a:lvl1pPr algn="ctr">
              <a:defRPr sz="19869"/>
            </a:lvl1pPr>
          </a:lstStyle>
          <a:p>
            <a:r>
              <a:rPr lang="en-US"/>
              <a:t>Click to edit Master title style</a:t>
            </a:r>
            <a:endParaRPr lang="en-US" dirty="0"/>
          </a:p>
        </p:txBody>
      </p:sp>
      <p:sp>
        <p:nvSpPr>
          <p:cNvPr id="3" name="Subtitle 2"/>
          <p:cNvSpPr>
            <a:spLocks noGrp="1"/>
          </p:cNvSpPr>
          <p:nvPr>
            <p:ph type="subTitle" idx="1"/>
          </p:nvPr>
        </p:nvSpPr>
        <p:spPr>
          <a:xfrm>
            <a:off x="3784997" y="22484388"/>
            <a:ext cx="22709981" cy="10335481"/>
          </a:xfrm>
        </p:spPr>
        <p:txBody>
          <a:bodyPr/>
          <a:lstStyle>
            <a:lvl1pPr marL="0" indent="0" algn="ctr">
              <a:buNone/>
              <a:defRPr sz="7948"/>
            </a:lvl1pPr>
            <a:lvl2pPr marL="1514018" indent="0" algn="ctr">
              <a:buNone/>
              <a:defRPr sz="6623"/>
            </a:lvl2pPr>
            <a:lvl3pPr marL="3028036" indent="0" algn="ctr">
              <a:buNone/>
              <a:defRPr sz="5961"/>
            </a:lvl3pPr>
            <a:lvl4pPr marL="4542053" indent="0" algn="ctr">
              <a:buNone/>
              <a:defRPr sz="5298"/>
            </a:lvl4pPr>
            <a:lvl5pPr marL="6056071" indent="0" algn="ctr">
              <a:buNone/>
              <a:defRPr sz="5298"/>
            </a:lvl5pPr>
            <a:lvl6pPr marL="7570089" indent="0" algn="ctr">
              <a:buNone/>
              <a:defRPr sz="5298"/>
            </a:lvl6pPr>
            <a:lvl7pPr marL="9084107" indent="0" algn="ctr">
              <a:buNone/>
              <a:defRPr sz="5298"/>
            </a:lvl7pPr>
            <a:lvl8pPr marL="10598125" indent="0" algn="ctr">
              <a:buNone/>
              <a:defRPr sz="5298"/>
            </a:lvl8pPr>
            <a:lvl9pPr marL="12112142" indent="0" algn="ctr">
              <a:buNone/>
              <a:defRPr sz="529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9E3576-45A6-4AB0-B848-4F304F155806}" type="datetimeFigureOut">
              <a:rPr lang="en-GB" smtClean="0"/>
              <a:t>08/09/2024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D5BC27-447C-45E0-B21F-9502AAB73F84}" type="slidenum">
              <a:rPr lang="en-GB" smtClean="0"/>
              <a:t>‹#›</a:t>
            </a:fld>
            <a:endParaRPr lang="en-GB"/>
          </a:p>
        </p:txBody>
      </p:sp>
    </p:spTree>
    <p:extLst>
      <p:ext uri="{BB962C8B-B14F-4D97-AF65-F5344CB8AC3E}">
        <p14:creationId xmlns:p14="http://schemas.microsoft.com/office/powerpoint/2010/main" val="52951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E3576-45A6-4AB0-B848-4F304F155806}" type="datetimeFigureOut">
              <a:rPr lang="en-GB" smtClean="0"/>
              <a:t>08/09/2024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D5BC27-447C-45E0-B21F-9502AAB73F84}" type="slidenum">
              <a:rPr lang="en-GB" smtClean="0"/>
              <a:t>‹#›</a:t>
            </a:fld>
            <a:endParaRPr lang="en-GB"/>
          </a:p>
        </p:txBody>
      </p:sp>
    </p:spTree>
    <p:extLst>
      <p:ext uri="{BB962C8B-B14F-4D97-AF65-F5344CB8AC3E}">
        <p14:creationId xmlns:p14="http://schemas.microsoft.com/office/powerpoint/2010/main" val="3340521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9109" y="2279158"/>
            <a:ext cx="6529120" cy="3627824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750" y="2279158"/>
            <a:ext cx="19208859" cy="3627824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E3576-45A6-4AB0-B848-4F304F155806}" type="datetimeFigureOut">
              <a:rPr lang="en-GB" smtClean="0"/>
              <a:t>08/09/2024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D5BC27-447C-45E0-B21F-9502AAB73F84}" type="slidenum">
              <a:rPr lang="en-GB" smtClean="0"/>
              <a:t>‹#›</a:t>
            </a:fld>
            <a:endParaRPr lang="en-GB"/>
          </a:p>
        </p:txBody>
      </p:sp>
    </p:spTree>
    <p:extLst>
      <p:ext uri="{BB962C8B-B14F-4D97-AF65-F5344CB8AC3E}">
        <p14:creationId xmlns:p14="http://schemas.microsoft.com/office/powerpoint/2010/main" val="194922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E3576-45A6-4AB0-B848-4F304F155806}" type="datetimeFigureOut">
              <a:rPr lang="en-GB" smtClean="0"/>
              <a:t>08/09/2024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D5BC27-447C-45E0-B21F-9502AAB73F84}" type="slidenum">
              <a:rPr lang="en-GB" smtClean="0"/>
              <a:t>‹#›</a:t>
            </a:fld>
            <a:endParaRPr lang="en-GB"/>
          </a:p>
        </p:txBody>
      </p:sp>
    </p:spTree>
    <p:extLst>
      <p:ext uri="{BB962C8B-B14F-4D97-AF65-F5344CB8AC3E}">
        <p14:creationId xmlns:p14="http://schemas.microsoft.com/office/powerpoint/2010/main" val="150172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979" y="10672416"/>
            <a:ext cx="26116478" cy="17807154"/>
          </a:xfrm>
        </p:spPr>
        <p:txBody>
          <a:bodyPr anchor="b"/>
          <a:lstStyle>
            <a:lvl1pPr>
              <a:defRPr sz="19869"/>
            </a:lvl1pPr>
          </a:lstStyle>
          <a:p>
            <a:r>
              <a:rPr lang="en-US"/>
              <a:t>Click to edit Master title style</a:t>
            </a:r>
            <a:endParaRPr lang="en-US" dirty="0"/>
          </a:p>
        </p:txBody>
      </p:sp>
      <p:sp>
        <p:nvSpPr>
          <p:cNvPr id="3" name="Text Placeholder 2"/>
          <p:cNvSpPr>
            <a:spLocks noGrp="1"/>
          </p:cNvSpPr>
          <p:nvPr>
            <p:ph type="body" idx="1"/>
          </p:nvPr>
        </p:nvSpPr>
        <p:spPr>
          <a:xfrm>
            <a:off x="2065979" y="28648032"/>
            <a:ext cx="26116478" cy="9364362"/>
          </a:xfrm>
        </p:spPr>
        <p:txBody>
          <a:bodyPr/>
          <a:lstStyle>
            <a:lvl1pPr marL="0" indent="0">
              <a:buNone/>
              <a:defRPr sz="7948">
                <a:solidFill>
                  <a:schemeClr val="tx1"/>
                </a:solidFill>
              </a:defRPr>
            </a:lvl1pPr>
            <a:lvl2pPr marL="1514018" indent="0">
              <a:buNone/>
              <a:defRPr sz="6623">
                <a:solidFill>
                  <a:schemeClr val="tx1">
                    <a:tint val="75000"/>
                  </a:schemeClr>
                </a:solidFill>
              </a:defRPr>
            </a:lvl2pPr>
            <a:lvl3pPr marL="3028036" indent="0">
              <a:buNone/>
              <a:defRPr sz="5961">
                <a:solidFill>
                  <a:schemeClr val="tx1">
                    <a:tint val="75000"/>
                  </a:schemeClr>
                </a:solidFill>
              </a:defRPr>
            </a:lvl3pPr>
            <a:lvl4pPr marL="4542053" indent="0">
              <a:buNone/>
              <a:defRPr sz="5298">
                <a:solidFill>
                  <a:schemeClr val="tx1">
                    <a:tint val="75000"/>
                  </a:schemeClr>
                </a:solidFill>
              </a:defRPr>
            </a:lvl4pPr>
            <a:lvl5pPr marL="6056071" indent="0">
              <a:buNone/>
              <a:defRPr sz="5298">
                <a:solidFill>
                  <a:schemeClr val="tx1">
                    <a:tint val="75000"/>
                  </a:schemeClr>
                </a:solidFill>
              </a:defRPr>
            </a:lvl5pPr>
            <a:lvl6pPr marL="7570089" indent="0">
              <a:buNone/>
              <a:defRPr sz="5298">
                <a:solidFill>
                  <a:schemeClr val="tx1">
                    <a:tint val="75000"/>
                  </a:schemeClr>
                </a:solidFill>
              </a:defRPr>
            </a:lvl6pPr>
            <a:lvl7pPr marL="9084107" indent="0">
              <a:buNone/>
              <a:defRPr sz="5298">
                <a:solidFill>
                  <a:schemeClr val="tx1">
                    <a:tint val="75000"/>
                  </a:schemeClr>
                </a:solidFill>
              </a:defRPr>
            </a:lvl7pPr>
            <a:lvl8pPr marL="10598125" indent="0">
              <a:buNone/>
              <a:defRPr sz="5298">
                <a:solidFill>
                  <a:schemeClr val="tx1">
                    <a:tint val="75000"/>
                  </a:schemeClr>
                </a:solidFill>
              </a:defRPr>
            </a:lvl8pPr>
            <a:lvl9pPr marL="12112142" indent="0">
              <a:buNone/>
              <a:defRPr sz="529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9E3576-45A6-4AB0-B848-4F304F155806}" type="datetimeFigureOut">
              <a:rPr lang="en-GB" smtClean="0"/>
              <a:t>08/09/2024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D5BC27-447C-45E0-B21F-9502AAB73F84}" type="slidenum">
              <a:rPr lang="en-GB" smtClean="0"/>
              <a:t>‹#›</a:t>
            </a:fld>
            <a:endParaRPr lang="en-GB"/>
          </a:p>
        </p:txBody>
      </p:sp>
    </p:spTree>
    <p:extLst>
      <p:ext uri="{BB962C8B-B14F-4D97-AF65-F5344CB8AC3E}">
        <p14:creationId xmlns:p14="http://schemas.microsoft.com/office/powerpoint/2010/main" val="3433419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748" y="11395788"/>
            <a:ext cx="12868989" cy="271616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9238" y="11395788"/>
            <a:ext cx="12868989" cy="271616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9E3576-45A6-4AB0-B848-4F304F155806}" type="datetimeFigureOut">
              <a:rPr lang="en-GB" smtClean="0"/>
              <a:t>08/09/2024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9D5BC27-447C-45E0-B21F-9502AAB73F84}" type="slidenum">
              <a:rPr lang="en-GB" smtClean="0"/>
              <a:t>‹#›</a:t>
            </a:fld>
            <a:endParaRPr lang="en-GB"/>
          </a:p>
        </p:txBody>
      </p:sp>
    </p:spTree>
    <p:extLst>
      <p:ext uri="{BB962C8B-B14F-4D97-AF65-F5344CB8AC3E}">
        <p14:creationId xmlns:p14="http://schemas.microsoft.com/office/powerpoint/2010/main" val="3356975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692" y="2279167"/>
            <a:ext cx="26116478" cy="82743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695" y="10494037"/>
            <a:ext cx="12809847" cy="5142966"/>
          </a:xfrm>
        </p:spPr>
        <p:txBody>
          <a:bodyPr anchor="b"/>
          <a:lstStyle>
            <a:lvl1pPr marL="0" indent="0">
              <a:buNone/>
              <a:defRPr sz="7948" b="1"/>
            </a:lvl1pPr>
            <a:lvl2pPr marL="1514018" indent="0">
              <a:buNone/>
              <a:defRPr sz="6623" b="1"/>
            </a:lvl2pPr>
            <a:lvl3pPr marL="3028036" indent="0">
              <a:buNone/>
              <a:defRPr sz="5961" b="1"/>
            </a:lvl3pPr>
            <a:lvl4pPr marL="4542053" indent="0">
              <a:buNone/>
              <a:defRPr sz="5298" b="1"/>
            </a:lvl4pPr>
            <a:lvl5pPr marL="6056071" indent="0">
              <a:buNone/>
              <a:defRPr sz="5298" b="1"/>
            </a:lvl5pPr>
            <a:lvl6pPr marL="7570089" indent="0">
              <a:buNone/>
              <a:defRPr sz="5298" b="1"/>
            </a:lvl6pPr>
            <a:lvl7pPr marL="9084107" indent="0">
              <a:buNone/>
              <a:defRPr sz="5298" b="1"/>
            </a:lvl7pPr>
            <a:lvl8pPr marL="10598125" indent="0">
              <a:buNone/>
              <a:defRPr sz="5298" b="1"/>
            </a:lvl8pPr>
            <a:lvl9pPr marL="12112142" indent="0">
              <a:buNone/>
              <a:defRPr sz="5298" b="1"/>
            </a:lvl9pPr>
          </a:lstStyle>
          <a:p>
            <a:pPr lvl="0"/>
            <a:r>
              <a:rPr lang="en-US"/>
              <a:t>Click to edit Master text styles</a:t>
            </a:r>
          </a:p>
        </p:txBody>
      </p:sp>
      <p:sp>
        <p:nvSpPr>
          <p:cNvPr id="4" name="Content Placeholder 3"/>
          <p:cNvSpPr>
            <a:spLocks noGrp="1"/>
          </p:cNvSpPr>
          <p:nvPr>
            <p:ph sz="half" idx="2"/>
          </p:nvPr>
        </p:nvSpPr>
        <p:spPr>
          <a:xfrm>
            <a:off x="2085695" y="15637003"/>
            <a:ext cx="12809847" cy="22999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9239" y="10494037"/>
            <a:ext cx="12872933" cy="5142966"/>
          </a:xfrm>
        </p:spPr>
        <p:txBody>
          <a:bodyPr anchor="b"/>
          <a:lstStyle>
            <a:lvl1pPr marL="0" indent="0">
              <a:buNone/>
              <a:defRPr sz="7948" b="1"/>
            </a:lvl1pPr>
            <a:lvl2pPr marL="1514018" indent="0">
              <a:buNone/>
              <a:defRPr sz="6623" b="1"/>
            </a:lvl2pPr>
            <a:lvl3pPr marL="3028036" indent="0">
              <a:buNone/>
              <a:defRPr sz="5961" b="1"/>
            </a:lvl3pPr>
            <a:lvl4pPr marL="4542053" indent="0">
              <a:buNone/>
              <a:defRPr sz="5298" b="1"/>
            </a:lvl4pPr>
            <a:lvl5pPr marL="6056071" indent="0">
              <a:buNone/>
              <a:defRPr sz="5298" b="1"/>
            </a:lvl5pPr>
            <a:lvl6pPr marL="7570089" indent="0">
              <a:buNone/>
              <a:defRPr sz="5298" b="1"/>
            </a:lvl6pPr>
            <a:lvl7pPr marL="9084107" indent="0">
              <a:buNone/>
              <a:defRPr sz="5298" b="1"/>
            </a:lvl7pPr>
            <a:lvl8pPr marL="10598125" indent="0">
              <a:buNone/>
              <a:defRPr sz="5298" b="1"/>
            </a:lvl8pPr>
            <a:lvl9pPr marL="12112142" indent="0">
              <a:buNone/>
              <a:defRPr sz="5298" b="1"/>
            </a:lvl9pPr>
          </a:lstStyle>
          <a:p>
            <a:pPr lvl="0"/>
            <a:r>
              <a:rPr lang="en-US"/>
              <a:t>Click to edit Master text styles</a:t>
            </a:r>
          </a:p>
        </p:txBody>
      </p:sp>
      <p:sp>
        <p:nvSpPr>
          <p:cNvPr id="6" name="Content Placeholder 5"/>
          <p:cNvSpPr>
            <a:spLocks noGrp="1"/>
          </p:cNvSpPr>
          <p:nvPr>
            <p:ph sz="quarter" idx="4"/>
          </p:nvPr>
        </p:nvSpPr>
        <p:spPr>
          <a:xfrm>
            <a:off x="15329239" y="15637003"/>
            <a:ext cx="12872933" cy="22999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9E3576-45A6-4AB0-B848-4F304F155806}" type="datetimeFigureOut">
              <a:rPr lang="en-GB" smtClean="0"/>
              <a:t>08/09/2024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9D5BC27-447C-45E0-B21F-9502AAB73F84}" type="slidenum">
              <a:rPr lang="en-GB" smtClean="0"/>
              <a:t>‹#›</a:t>
            </a:fld>
            <a:endParaRPr lang="en-GB"/>
          </a:p>
        </p:txBody>
      </p:sp>
    </p:spTree>
    <p:extLst>
      <p:ext uri="{BB962C8B-B14F-4D97-AF65-F5344CB8AC3E}">
        <p14:creationId xmlns:p14="http://schemas.microsoft.com/office/powerpoint/2010/main" val="1157893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9E3576-45A6-4AB0-B848-4F304F155806}" type="datetimeFigureOut">
              <a:rPr lang="en-GB" smtClean="0"/>
              <a:t>08/09/2024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9D5BC27-447C-45E0-B21F-9502AAB73F84}" type="slidenum">
              <a:rPr lang="en-GB" smtClean="0"/>
              <a:t>‹#›</a:t>
            </a:fld>
            <a:endParaRPr lang="en-GB"/>
          </a:p>
        </p:txBody>
      </p:sp>
    </p:spTree>
    <p:extLst>
      <p:ext uri="{BB962C8B-B14F-4D97-AF65-F5344CB8AC3E}">
        <p14:creationId xmlns:p14="http://schemas.microsoft.com/office/powerpoint/2010/main" val="1360068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9E3576-45A6-4AB0-B848-4F304F155806}" type="datetimeFigureOut">
              <a:rPr lang="en-GB" smtClean="0"/>
              <a:t>08/09/2024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9D5BC27-447C-45E0-B21F-9502AAB73F84}" type="slidenum">
              <a:rPr lang="en-GB" smtClean="0"/>
              <a:t>‹#›</a:t>
            </a:fld>
            <a:endParaRPr lang="en-GB"/>
          </a:p>
        </p:txBody>
      </p:sp>
    </p:spTree>
    <p:extLst>
      <p:ext uri="{BB962C8B-B14F-4D97-AF65-F5344CB8AC3E}">
        <p14:creationId xmlns:p14="http://schemas.microsoft.com/office/powerpoint/2010/main" val="391259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692" y="2853902"/>
            <a:ext cx="9766080" cy="9988656"/>
          </a:xfrm>
        </p:spPr>
        <p:txBody>
          <a:bodyPr anchor="b"/>
          <a:lstStyle>
            <a:lvl1pPr>
              <a:defRPr sz="10597"/>
            </a:lvl1pPr>
          </a:lstStyle>
          <a:p>
            <a:r>
              <a:rPr lang="en-US"/>
              <a:t>Click to edit Master title style</a:t>
            </a:r>
            <a:endParaRPr lang="en-US" dirty="0"/>
          </a:p>
        </p:txBody>
      </p:sp>
      <p:sp>
        <p:nvSpPr>
          <p:cNvPr id="3" name="Content Placeholder 2"/>
          <p:cNvSpPr>
            <a:spLocks noGrp="1"/>
          </p:cNvSpPr>
          <p:nvPr>
            <p:ph idx="1"/>
          </p:nvPr>
        </p:nvSpPr>
        <p:spPr>
          <a:xfrm>
            <a:off x="12872933" y="6163644"/>
            <a:ext cx="15329237" cy="30421799"/>
          </a:xfrm>
        </p:spPr>
        <p:txBody>
          <a:bodyPr/>
          <a:lstStyle>
            <a:lvl1pPr>
              <a:defRPr sz="10597"/>
            </a:lvl1pPr>
            <a:lvl2pPr>
              <a:defRPr sz="9272"/>
            </a:lvl2pPr>
            <a:lvl3pPr>
              <a:defRPr sz="7948"/>
            </a:lvl3pPr>
            <a:lvl4pPr>
              <a:defRPr sz="6623"/>
            </a:lvl4pPr>
            <a:lvl5pPr>
              <a:defRPr sz="6623"/>
            </a:lvl5pPr>
            <a:lvl6pPr>
              <a:defRPr sz="6623"/>
            </a:lvl6pPr>
            <a:lvl7pPr>
              <a:defRPr sz="6623"/>
            </a:lvl7pPr>
            <a:lvl8pPr>
              <a:defRPr sz="6623"/>
            </a:lvl8pPr>
            <a:lvl9pPr>
              <a:defRPr sz="66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692" y="12842558"/>
            <a:ext cx="9766080" cy="23792426"/>
          </a:xfrm>
        </p:spPr>
        <p:txBody>
          <a:bodyPr/>
          <a:lstStyle>
            <a:lvl1pPr marL="0" indent="0">
              <a:buNone/>
              <a:defRPr sz="5298"/>
            </a:lvl1pPr>
            <a:lvl2pPr marL="1514018" indent="0">
              <a:buNone/>
              <a:defRPr sz="4636"/>
            </a:lvl2pPr>
            <a:lvl3pPr marL="3028036" indent="0">
              <a:buNone/>
              <a:defRPr sz="3974"/>
            </a:lvl3pPr>
            <a:lvl4pPr marL="4542053" indent="0">
              <a:buNone/>
              <a:defRPr sz="3312"/>
            </a:lvl4pPr>
            <a:lvl5pPr marL="6056071" indent="0">
              <a:buNone/>
              <a:defRPr sz="3312"/>
            </a:lvl5pPr>
            <a:lvl6pPr marL="7570089" indent="0">
              <a:buNone/>
              <a:defRPr sz="3312"/>
            </a:lvl6pPr>
            <a:lvl7pPr marL="9084107" indent="0">
              <a:buNone/>
              <a:defRPr sz="3312"/>
            </a:lvl7pPr>
            <a:lvl8pPr marL="10598125" indent="0">
              <a:buNone/>
              <a:defRPr sz="3312"/>
            </a:lvl8pPr>
            <a:lvl9pPr marL="12112142" indent="0">
              <a:buNone/>
              <a:defRPr sz="3312"/>
            </a:lvl9pPr>
          </a:lstStyle>
          <a:p>
            <a:pPr lvl="0"/>
            <a:r>
              <a:rPr lang="en-US"/>
              <a:t>Click to edit Master text styles</a:t>
            </a:r>
          </a:p>
        </p:txBody>
      </p:sp>
      <p:sp>
        <p:nvSpPr>
          <p:cNvPr id="5" name="Date Placeholder 4"/>
          <p:cNvSpPr>
            <a:spLocks noGrp="1"/>
          </p:cNvSpPr>
          <p:nvPr>
            <p:ph type="dt" sz="half" idx="10"/>
          </p:nvPr>
        </p:nvSpPr>
        <p:spPr/>
        <p:txBody>
          <a:bodyPr/>
          <a:lstStyle/>
          <a:p>
            <a:fld id="{769E3576-45A6-4AB0-B848-4F304F155806}" type="datetimeFigureOut">
              <a:rPr lang="en-GB" smtClean="0"/>
              <a:t>08/09/2024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9D5BC27-447C-45E0-B21F-9502AAB73F84}" type="slidenum">
              <a:rPr lang="en-GB" smtClean="0"/>
              <a:t>‹#›</a:t>
            </a:fld>
            <a:endParaRPr lang="en-GB"/>
          </a:p>
        </p:txBody>
      </p:sp>
    </p:spTree>
    <p:extLst>
      <p:ext uri="{BB962C8B-B14F-4D97-AF65-F5344CB8AC3E}">
        <p14:creationId xmlns:p14="http://schemas.microsoft.com/office/powerpoint/2010/main" val="3151181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692" y="2853902"/>
            <a:ext cx="9766080" cy="9988656"/>
          </a:xfrm>
        </p:spPr>
        <p:txBody>
          <a:bodyPr anchor="b"/>
          <a:lstStyle>
            <a:lvl1pPr>
              <a:defRPr sz="10597"/>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2933" y="6163644"/>
            <a:ext cx="15329237" cy="30421799"/>
          </a:xfrm>
        </p:spPr>
        <p:txBody>
          <a:bodyPr anchor="t"/>
          <a:lstStyle>
            <a:lvl1pPr marL="0" indent="0">
              <a:buNone/>
              <a:defRPr sz="10597"/>
            </a:lvl1pPr>
            <a:lvl2pPr marL="1514018" indent="0">
              <a:buNone/>
              <a:defRPr sz="9272"/>
            </a:lvl2pPr>
            <a:lvl3pPr marL="3028036" indent="0">
              <a:buNone/>
              <a:defRPr sz="7948"/>
            </a:lvl3pPr>
            <a:lvl4pPr marL="4542053" indent="0">
              <a:buNone/>
              <a:defRPr sz="6623"/>
            </a:lvl4pPr>
            <a:lvl5pPr marL="6056071" indent="0">
              <a:buNone/>
              <a:defRPr sz="6623"/>
            </a:lvl5pPr>
            <a:lvl6pPr marL="7570089" indent="0">
              <a:buNone/>
              <a:defRPr sz="6623"/>
            </a:lvl6pPr>
            <a:lvl7pPr marL="9084107" indent="0">
              <a:buNone/>
              <a:defRPr sz="6623"/>
            </a:lvl7pPr>
            <a:lvl8pPr marL="10598125" indent="0">
              <a:buNone/>
              <a:defRPr sz="6623"/>
            </a:lvl8pPr>
            <a:lvl9pPr marL="12112142" indent="0">
              <a:buNone/>
              <a:defRPr sz="6623"/>
            </a:lvl9pPr>
          </a:lstStyle>
          <a:p>
            <a:r>
              <a:rPr lang="en-US"/>
              <a:t>Click icon to add picture</a:t>
            </a:r>
            <a:endParaRPr lang="en-US" dirty="0"/>
          </a:p>
        </p:txBody>
      </p:sp>
      <p:sp>
        <p:nvSpPr>
          <p:cNvPr id="4" name="Text Placeholder 3"/>
          <p:cNvSpPr>
            <a:spLocks noGrp="1"/>
          </p:cNvSpPr>
          <p:nvPr>
            <p:ph type="body" sz="half" idx="2"/>
          </p:nvPr>
        </p:nvSpPr>
        <p:spPr>
          <a:xfrm>
            <a:off x="2085692" y="12842558"/>
            <a:ext cx="9766080" cy="23792426"/>
          </a:xfrm>
        </p:spPr>
        <p:txBody>
          <a:bodyPr/>
          <a:lstStyle>
            <a:lvl1pPr marL="0" indent="0">
              <a:buNone/>
              <a:defRPr sz="5298"/>
            </a:lvl1pPr>
            <a:lvl2pPr marL="1514018" indent="0">
              <a:buNone/>
              <a:defRPr sz="4636"/>
            </a:lvl2pPr>
            <a:lvl3pPr marL="3028036" indent="0">
              <a:buNone/>
              <a:defRPr sz="3974"/>
            </a:lvl3pPr>
            <a:lvl4pPr marL="4542053" indent="0">
              <a:buNone/>
              <a:defRPr sz="3312"/>
            </a:lvl4pPr>
            <a:lvl5pPr marL="6056071" indent="0">
              <a:buNone/>
              <a:defRPr sz="3312"/>
            </a:lvl5pPr>
            <a:lvl6pPr marL="7570089" indent="0">
              <a:buNone/>
              <a:defRPr sz="3312"/>
            </a:lvl6pPr>
            <a:lvl7pPr marL="9084107" indent="0">
              <a:buNone/>
              <a:defRPr sz="3312"/>
            </a:lvl7pPr>
            <a:lvl8pPr marL="10598125" indent="0">
              <a:buNone/>
              <a:defRPr sz="3312"/>
            </a:lvl8pPr>
            <a:lvl9pPr marL="12112142" indent="0">
              <a:buNone/>
              <a:defRPr sz="3312"/>
            </a:lvl9pPr>
          </a:lstStyle>
          <a:p>
            <a:pPr lvl="0"/>
            <a:r>
              <a:rPr lang="en-US"/>
              <a:t>Click to edit Master text styles</a:t>
            </a:r>
          </a:p>
        </p:txBody>
      </p:sp>
      <p:sp>
        <p:nvSpPr>
          <p:cNvPr id="5" name="Date Placeholder 4"/>
          <p:cNvSpPr>
            <a:spLocks noGrp="1"/>
          </p:cNvSpPr>
          <p:nvPr>
            <p:ph type="dt" sz="half" idx="10"/>
          </p:nvPr>
        </p:nvSpPr>
        <p:spPr/>
        <p:txBody>
          <a:bodyPr/>
          <a:lstStyle/>
          <a:p>
            <a:fld id="{769E3576-45A6-4AB0-B848-4F304F155806}" type="datetimeFigureOut">
              <a:rPr lang="en-GB" smtClean="0"/>
              <a:t>08/09/2024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9D5BC27-447C-45E0-B21F-9502AAB73F84}" type="slidenum">
              <a:rPr lang="en-GB" smtClean="0"/>
              <a:t>‹#›</a:t>
            </a:fld>
            <a:endParaRPr lang="en-GB"/>
          </a:p>
        </p:txBody>
      </p:sp>
    </p:spTree>
    <p:extLst>
      <p:ext uri="{BB962C8B-B14F-4D97-AF65-F5344CB8AC3E}">
        <p14:creationId xmlns:p14="http://schemas.microsoft.com/office/powerpoint/2010/main" val="181503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749" y="2279167"/>
            <a:ext cx="26116478" cy="82743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749" y="11395788"/>
            <a:ext cx="26116478" cy="271616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748" y="39677170"/>
            <a:ext cx="6812994" cy="2279158"/>
          </a:xfrm>
          <a:prstGeom prst="rect">
            <a:avLst/>
          </a:prstGeom>
        </p:spPr>
        <p:txBody>
          <a:bodyPr vert="horz" lIns="91440" tIns="45720" rIns="91440" bIns="45720" rtlCol="0" anchor="ctr"/>
          <a:lstStyle>
            <a:lvl1pPr algn="l">
              <a:defRPr sz="3974">
                <a:solidFill>
                  <a:schemeClr val="tx1">
                    <a:tint val="75000"/>
                  </a:schemeClr>
                </a:solidFill>
              </a:defRPr>
            </a:lvl1pPr>
          </a:lstStyle>
          <a:p>
            <a:fld id="{769E3576-45A6-4AB0-B848-4F304F155806}" type="datetimeFigureOut">
              <a:rPr lang="en-GB" smtClean="0"/>
              <a:t>08/09/2024</a:t>
            </a:fld>
            <a:endParaRPr lang="en-GB"/>
          </a:p>
        </p:txBody>
      </p:sp>
      <p:sp>
        <p:nvSpPr>
          <p:cNvPr id="5" name="Footer Placeholder 4"/>
          <p:cNvSpPr>
            <a:spLocks noGrp="1"/>
          </p:cNvSpPr>
          <p:nvPr>
            <p:ph type="ftr" sz="quarter" idx="3"/>
          </p:nvPr>
        </p:nvSpPr>
        <p:spPr>
          <a:xfrm>
            <a:off x="10030242" y="39677170"/>
            <a:ext cx="10219492" cy="2279158"/>
          </a:xfrm>
          <a:prstGeom prst="rect">
            <a:avLst/>
          </a:prstGeom>
        </p:spPr>
        <p:txBody>
          <a:bodyPr vert="horz" lIns="91440" tIns="45720" rIns="91440" bIns="45720" rtlCol="0" anchor="ctr"/>
          <a:lstStyle>
            <a:lvl1pPr algn="ctr">
              <a:defRPr sz="3974">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5233" y="39677170"/>
            <a:ext cx="6812994" cy="2279158"/>
          </a:xfrm>
          <a:prstGeom prst="rect">
            <a:avLst/>
          </a:prstGeom>
        </p:spPr>
        <p:txBody>
          <a:bodyPr vert="horz" lIns="91440" tIns="45720" rIns="91440" bIns="45720" rtlCol="0" anchor="ctr"/>
          <a:lstStyle>
            <a:lvl1pPr algn="r">
              <a:defRPr sz="3974">
                <a:solidFill>
                  <a:schemeClr val="tx1">
                    <a:tint val="75000"/>
                  </a:schemeClr>
                </a:solidFill>
              </a:defRPr>
            </a:lvl1pPr>
          </a:lstStyle>
          <a:p>
            <a:fld id="{69D5BC27-447C-45E0-B21F-9502AAB73F84}" type="slidenum">
              <a:rPr lang="en-GB" smtClean="0"/>
              <a:t>‹#›</a:t>
            </a:fld>
            <a:endParaRPr lang="en-GB"/>
          </a:p>
        </p:txBody>
      </p:sp>
    </p:spTree>
    <p:extLst>
      <p:ext uri="{BB962C8B-B14F-4D97-AF65-F5344CB8AC3E}">
        <p14:creationId xmlns:p14="http://schemas.microsoft.com/office/powerpoint/2010/main" val="15459751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8036" rtl="0" eaLnBrk="1" latinLnBrk="0" hangingPunct="1">
        <a:lnSpc>
          <a:spcPct val="90000"/>
        </a:lnSpc>
        <a:spcBef>
          <a:spcPct val="0"/>
        </a:spcBef>
        <a:buNone/>
        <a:defRPr sz="14571" kern="1200">
          <a:solidFill>
            <a:schemeClr val="tx1"/>
          </a:solidFill>
          <a:latin typeface="+mj-lt"/>
          <a:ea typeface="+mj-ea"/>
          <a:cs typeface="+mj-cs"/>
        </a:defRPr>
      </a:lvl1pPr>
    </p:titleStyle>
    <p:bodyStyle>
      <a:lvl1pPr marL="757009" indent="-757009" algn="l" defTabSz="3028036" rtl="0" eaLnBrk="1" latinLnBrk="0" hangingPunct="1">
        <a:lnSpc>
          <a:spcPct val="90000"/>
        </a:lnSpc>
        <a:spcBef>
          <a:spcPts val="3312"/>
        </a:spcBef>
        <a:buFont typeface="Arial" panose="020B0604020202020204" pitchFamily="34" charset="0"/>
        <a:buChar char="•"/>
        <a:defRPr sz="9272" kern="1200">
          <a:solidFill>
            <a:schemeClr val="tx1"/>
          </a:solidFill>
          <a:latin typeface="+mn-lt"/>
          <a:ea typeface="+mn-ea"/>
          <a:cs typeface="+mn-cs"/>
        </a:defRPr>
      </a:lvl1pPr>
      <a:lvl2pPr marL="2271027" indent="-757009" algn="l" defTabSz="3028036" rtl="0" eaLnBrk="1" latinLnBrk="0" hangingPunct="1">
        <a:lnSpc>
          <a:spcPct val="90000"/>
        </a:lnSpc>
        <a:spcBef>
          <a:spcPts val="1656"/>
        </a:spcBef>
        <a:buFont typeface="Arial" panose="020B0604020202020204" pitchFamily="34" charset="0"/>
        <a:buChar char="•"/>
        <a:defRPr sz="7948" kern="1200">
          <a:solidFill>
            <a:schemeClr val="tx1"/>
          </a:solidFill>
          <a:latin typeface="+mn-lt"/>
          <a:ea typeface="+mn-ea"/>
          <a:cs typeface="+mn-cs"/>
        </a:defRPr>
      </a:lvl2pPr>
      <a:lvl3pPr marL="3785045" indent="-757009" algn="l" defTabSz="3028036" rtl="0" eaLnBrk="1" latinLnBrk="0" hangingPunct="1">
        <a:lnSpc>
          <a:spcPct val="90000"/>
        </a:lnSpc>
        <a:spcBef>
          <a:spcPts val="1656"/>
        </a:spcBef>
        <a:buFont typeface="Arial" panose="020B0604020202020204" pitchFamily="34" charset="0"/>
        <a:buChar char="•"/>
        <a:defRPr sz="6623" kern="1200">
          <a:solidFill>
            <a:schemeClr val="tx1"/>
          </a:solidFill>
          <a:latin typeface="+mn-lt"/>
          <a:ea typeface="+mn-ea"/>
          <a:cs typeface="+mn-cs"/>
        </a:defRPr>
      </a:lvl3pPr>
      <a:lvl4pPr marL="5299062"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4pPr>
      <a:lvl5pPr marL="6813080"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5pPr>
      <a:lvl6pPr marL="8327098"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6pPr>
      <a:lvl7pPr marL="9841116"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7pPr>
      <a:lvl8pPr marL="11355134"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8pPr>
      <a:lvl9pPr marL="12869151"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9pPr>
    </p:bodyStyle>
    <p:otherStyle>
      <a:defPPr>
        <a:defRPr lang="en-US"/>
      </a:defPPr>
      <a:lvl1pPr marL="0" algn="l" defTabSz="3028036" rtl="0" eaLnBrk="1" latinLnBrk="0" hangingPunct="1">
        <a:defRPr sz="5961" kern="1200">
          <a:solidFill>
            <a:schemeClr val="tx1"/>
          </a:solidFill>
          <a:latin typeface="+mn-lt"/>
          <a:ea typeface="+mn-ea"/>
          <a:cs typeface="+mn-cs"/>
        </a:defRPr>
      </a:lvl1pPr>
      <a:lvl2pPr marL="1514018" algn="l" defTabSz="3028036" rtl="0" eaLnBrk="1" latinLnBrk="0" hangingPunct="1">
        <a:defRPr sz="5961" kern="1200">
          <a:solidFill>
            <a:schemeClr val="tx1"/>
          </a:solidFill>
          <a:latin typeface="+mn-lt"/>
          <a:ea typeface="+mn-ea"/>
          <a:cs typeface="+mn-cs"/>
        </a:defRPr>
      </a:lvl2pPr>
      <a:lvl3pPr marL="3028036" algn="l" defTabSz="3028036" rtl="0" eaLnBrk="1" latinLnBrk="0" hangingPunct="1">
        <a:defRPr sz="5961" kern="1200">
          <a:solidFill>
            <a:schemeClr val="tx1"/>
          </a:solidFill>
          <a:latin typeface="+mn-lt"/>
          <a:ea typeface="+mn-ea"/>
          <a:cs typeface="+mn-cs"/>
        </a:defRPr>
      </a:lvl3pPr>
      <a:lvl4pPr marL="4542053" algn="l" defTabSz="3028036" rtl="0" eaLnBrk="1" latinLnBrk="0" hangingPunct="1">
        <a:defRPr sz="5961" kern="1200">
          <a:solidFill>
            <a:schemeClr val="tx1"/>
          </a:solidFill>
          <a:latin typeface="+mn-lt"/>
          <a:ea typeface="+mn-ea"/>
          <a:cs typeface="+mn-cs"/>
        </a:defRPr>
      </a:lvl4pPr>
      <a:lvl5pPr marL="6056071" algn="l" defTabSz="3028036" rtl="0" eaLnBrk="1" latinLnBrk="0" hangingPunct="1">
        <a:defRPr sz="5961" kern="1200">
          <a:solidFill>
            <a:schemeClr val="tx1"/>
          </a:solidFill>
          <a:latin typeface="+mn-lt"/>
          <a:ea typeface="+mn-ea"/>
          <a:cs typeface="+mn-cs"/>
        </a:defRPr>
      </a:lvl5pPr>
      <a:lvl6pPr marL="7570089" algn="l" defTabSz="3028036" rtl="0" eaLnBrk="1" latinLnBrk="0" hangingPunct="1">
        <a:defRPr sz="5961" kern="1200">
          <a:solidFill>
            <a:schemeClr val="tx1"/>
          </a:solidFill>
          <a:latin typeface="+mn-lt"/>
          <a:ea typeface="+mn-ea"/>
          <a:cs typeface="+mn-cs"/>
        </a:defRPr>
      </a:lvl6pPr>
      <a:lvl7pPr marL="9084107" algn="l" defTabSz="3028036" rtl="0" eaLnBrk="1" latinLnBrk="0" hangingPunct="1">
        <a:defRPr sz="5961" kern="1200">
          <a:solidFill>
            <a:schemeClr val="tx1"/>
          </a:solidFill>
          <a:latin typeface="+mn-lt"/>
          <a:ea typeface="+mn-ea"/>
          <a:cs typeface="+mn-cs"/>
        </a:defRPr>
      </a:lvl7pPr>
      <a:lvl8pPr marL="10598125" algn="l" defTabSz="3028036" rtl="0" eaLnBrk="1" latinLnBrk="0" hangingPunct="1">
        <a:defRPr sz="5961" kern="1200">
          <a:solidFill>
            <a:schemeClr val="tx1"/>
          </a:solidFill>
          <a:latin typeface="+mn-lt"/>
          <a:ea typeface="+mn-ea"/>
          <a:cs typeface="+mn-cs"/>
        </a:defRPr>
      </a:lvl8pPr>
      <a:lvl9pPr marL="12112142" algn="l" defTabSz="3028036" rtl="0" eaLnBrk="1" latinLnBrk="0" hangingPunct="1">
        <a:defRPr sz="59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psico.edu.uy/sites/default/files/cursos/1_estudios-de-caso-en-la-investigacion-cualitativa.pdf" TargetMode="External"/><Relationship Id="rId7" Type="http://schemas.openxmlformats.org/officeDocument/2006/relationships/image" Target="../media/image2.png"/><Relationship Id="rId2" Type="http://schemas.openxmlformats.org/officeDocument/2006/relationships/hyperlink" Target="https://repositorio.pucp.edu.pe/index/bitstream/handle/123456789/195750/libro-los-metodos-de-investigacion-maestria-2020-botones-2-2.pdf?sequence=1#page=51" TargetMode="External"/><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6.jpg"/><Relationship Id="rId5" Type="http://schemas.openxmlformats.org/officeDocument/2006/relationships/hyperlink" Target="mailto:jechegaray@itsi.edu.ec" TargetMode="External"/><Relationship Id="rId10" Type="http://schemas.openxmlformats.org/officeDocument/2006/relationships/image" Target="../media/image5.jpeg"/><Relationship Id="rId4" Type="http://schemas.openxmlformats.org/officeDocument/2006/relationships/hyperlink" Target="http://doi.org/10.3145/epi.2020.nov.39" TargetMode="Externa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pproaches to Structure Determination in">
            <a:extLst>
              <a:ext uri="{FF2B5EF4-FFF2-40B4-BE49-F238E27FC236}">
                <a16:creationId xmlns:a16="http://schemas.microsoft.com/office/drawing/2014/main" id="{96D92897-40C4-C669-B308-A813D9BDC708}"/>
              </a:ext>
            </a:extLst>
          </p:cNvPr>
          <p:cNvSpPr txBox="1"/>
          <p:nvPr/>
        </p:nvSpPr>
        <p:spPr>
          <a:xfrm>
            <a:off x="7312893" y="281739"/>
            <a:ext cx="18577950" cy="21164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5" tIns="50805" rIns="50805" bIns="50805">
            <a:spAutoFit/>
          </a:bodyPr>
          <a:lstStyle>
            <a:lvl1pPr marL="40649" marR="40649" algn="ctr" defTabSz="914603">
              <a:lnSpc>
                <a:spcPct val="120000"/>
              </a:lnSpc>
              <a:defRPr sz="7200" b="1"/>
            </a:lvl1pPr>
          </a:lstStyle>
          <a:p>
            <a:r>
              <a:rPr lang="es-ES" sz="4000" dirty="0">
                <a:latin typeface="Cambria" panose="02040503050406030204" pitchFamily="18" charset="0"/>
                <a:ea typeface="Cambria" panose="02040503050406030204" pitchFamily="18" charset="0"/>
                <a:cs typeface="Arial" panose="020B0604020202020204" pitchFamily="34" charset="0"/>
              </a:rPr>
              <a:t>DISEÑO Y DESARROLLO DE UN SISTEMA WEB PARA ADMINISTRAR UNA TIENDA DE ZAPATOS DE FORMA MÁS RÁPIDA Y EFICIENTE</a:t>
            </a:r>
            <a:endParaRPr lang="es-US" sz="4000" dirty="0">
              <a:latin typeface="Cambria" panose="02040503050406030204" pitchFamily="18" charset="0"/>
              <a:ea typeface="Cambria" panose="02040503050406030204" pitchFamily="18" charset="0"/>
              <a:cs typeface="Arial" panose="020B0604020202020204" pitchFamily="34" charset="0"/>
            </a:endParaRPr>
          </a:p>
          <a:p>
            <a:r>
              <a:rPr lang="es-US" sz="3200" dirty="0">
                <a:latin typeface="Cambria" panose="02040503050406030204" pitchFamily="18" charset="0"/>
                <a:ea typeface="Cambria" panose="02040503050406030204" pitchFamily="18" charset="0"/>
                <a:cs typeface="Arial" panose="020B0604020202020204" pitchFamily="34" charset="0"/>
              </a:rPr>
              <a:t>Cuarto nivel</a:t>
            </a:r>
            <a:endParaRPr lang="en-US" sz="3200" dirty="0">
              <a:latin typeface="Cambria" panose="02040503050406030204" pitchFamily="18" charset="0"/>
              <a:ea typeface="Cambria" panose="02040503050406030204" pitchFamily="18" charset="0"/>
              <a:cs typeface="Arial" panose="020B0604020202020204" pitchFamily="34" charset="0"/>
            </a:endParaRPr>
          </a:p>
        </p:txBody>
      </p:sp>
      <p:grpSp>
        <p:nvGrpSpPr>
          <p:cNvPr id="44" name="Group 43">
            <a:extLst>
              <a:ext uri="{FF2B5EF4-FFF2-40B4-BE49-F238E27FC236}">
                <a16:creationId xmlns:a16="http://schemas.microsoft.com/office/drawing/2014/main" id="{76CAB4F9-54B6-1EEF-EAA4-C2FBB8709EAF}"/>
              </a:ext>
            </a:extLst>
          </p:cNvPr>
          <p:cNvGrpSpPr/>
          <p:nvPr/>
        </p:nvGrpSpPr>
        <p:grpSpPr>
          <a:xfrm>
            <a:off x="680076" y="39345632"/>
            <a:ext cx="28775531" cy="3046797"/>
            <a:chOff x="533169" y="39482624"/>
            <a:chExt cx="29027869" cy="2428485"/>
          </a:xfrm>
        </p:grpSpPr>
        <p:sp>
          <p:nvSpPr>
            <p:cNvPr id="49" name="Rechteck">
              <a:extLst>
                <a:ext uri="{FF2B5EF4-FFF2-40B4-BE49-F238E27FC236}">
                  <a16:creationId xmlns:a16="http://schemas.microsoft.com/office/drawing/2014/main" id="{391CC0CF-C88F-8B6F-9E85-E85C2BC535F2}"/>
                </a:ext>
              </a:extLst>
            </p:cNvPr>
            <p:cNvSpPr/>
            <p:nvPr/>
          </p:nvSpPr>
          <p:spPr>
            <a:xfrm rot="16200000">
              <a:off x="13851185" y="26201255"/>
              <a:ext cx="2391838" cy="29027869"/>
            </a:xfrm>
            <a:prstGeom prst="rect">
              <a:avLst/>
            </a:prstGeom>
            <a:ln w="9525">
              <a:solidFill>
                <a:srgbClr val="0070C0"/>
              </a:solidFill>
              <a:miter lim="400000"/>
            </a:ln>
          </p:spPr>
          <p:txBody>
            <a:bodyPr lIns="50805" tIns="50805" rIns="50805" bIns="50805" anchor="ctr"/>
            <a:lstStyle/>
            <a:p>
              <a:pPr marL="40649" marR="40649" defTabSz="914603"/>
              <a:endParaRPr lang="en-US" sz="1600" dirty="0"/>
            </a:p>
          </p:txBody>
        </p:sp>
        <p:sp>
          <p:nvSpPr>
            <p:cNvPr id="50" name="References">
              <a:extLst>
                <a:ext uri="{FF2B5EF4-FFF2-40B4-BE49-F238E27FC236}">
                  <a16:creationId xmlns:a16="http://schemas.microsoft.com/office/drawing/2014/main" id="{95CEE4F1-FA21-BA70-58BB-F7F98EADD05D}"/>
                </a:ext>
              </a:extLst>
            </p:cNvPr>
            <p:cNvSpPr txBox="1"/>
            <p:nvPr/>
          </p:nvSpPr>
          <p:spPr>
            <a:xfrm>
              <a:off x="624131" y="39496622"/>
              <a:ext cx="20744225" cy="817513"/>
            </a:xfrm>
            <a:prstGeom prst="rect">
              <a:avLst/>
            </a:prstGeom>
            <a:ln w="12700">
              <a:no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5" tIns="50805" rIns="50805" bIns="50805"/>
            <a:lstStyle>
              <a:lvl1pPr marL="40649" marR="40649" defTabSz="914603">
                <a:defRPr sz="4400" b="1">
                  <a:latin typeface="Helvetica"/>
                  <a:ea typeface="Helvetica"/>
                  <a:cs typeface="Helvetica"/>
                  <a:sym typeface="Helvetica"/>
                </a:defRPr>
              </a:lvl1pPr>
            </a:lstStyle>
            <a:p>
              <a:r>
                <a:rPr lang="en-US" sz="4800" dirty="0" err="1">
                  <a:latin typeface="Cambria" panose="02040503050406030204" pitchFamily="18" charset="0"/>
                  <a:ea typeface="Cambria" panose="02040503050406030204" pitchFamily="18" charset="0"/>
                </a:rPr>
                <a:t>Referencias</a:t>
              </a:r>
              <a:endParaRPr lang="en-US" sz="4800" dirty="0">
                <a:latin typeface="Cambria" panose="02040503050406030204" pitchFamily="18" charset="0"/>
                <a:ea typeface="Cambria" panose="02040503050406030204" pitchFamily="18" charset="0"/>
              </a:endParaRPr>
            </a:p>
          </p:txBody>
        </p:sp>
        <p:sp>
          <p:nvSpPr>
            <p:cNvPr id="51" name="Authors">
              <a:extLst>
                <a:ext uri="{FF2B5EF4-FFF2-40B4-BE49-F238E27FC236}">
                  <a16:creationId xmlns:a16="http://schemas.microsoft.com/office/drawing/2014/main" id="{1E32AC1C-25A9-308D-2993-4C94B29ACE0C}"/>
                </a:ext>
              </a:extLst>
            </p:cNvPr>
            <p:cNvSpPr txBox="1"/>
            <p:nvPr/>
          </p:nvSpPr>
          <p:spPr>
            <a:xfrm>
              <a:off x="21999772" y="39482624"/>
              <a:ext cx="5341279" cy="670540"/>
            </a:xfrm>
            <a:prstGeom prst="rect">
              <a:avLst/>
            </a:prstGeom>
            <a:ln w="12700">
              <a:no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5" tIns="50805" rIns="50805" bIns="50805">
              <a:spAutoFit/>
            </a:bodyPr>
            <a:lstStyle>
              <a:lvl1pPr marL="40649" marR="40649" defTabSz="914603">
                <a:defRPr sz="4400" b="1">
                  <a:latin typeface="Helvetica"/>
                  <a:ea typeface="Helvetica"/>
                  <a:cs typeface="Helvetica"/>
                  <a:sym typeface="Helvetica"/>
                </a:defRPr>
              </a:lvl1pPr>
            </a:lstStyle>
            <a:p>
              <a:r>
                <a:rPr lang="en-US" sz="4800" dirty="0">
                  <a:latin typeface="Cambria" panose="02040503050406030204" pitchFamily="18" charset="0"/>
                  <a:ea typeface="Cambria" panose="02040503050406030204" pitchFamily="18" charset="0"/>
                </a:rPr>
                <a:t>Tutor</a:t>
              </a:r>
            </a:p>
          </p:txBody>
        </p:sp>
        <p:cxnSp>
          <p:nvCxnSpPr>
            <p:cNvPr id="52" name="Gerade Verbindung 96">
              <a:extLst>
                <a:ext uri="{FF2B5EF4-FFF2-40B4-BE49-F238E27FC236}">
                  <a16:creationId xmlns:a16="http://schemas.microsoft.com/office/drawing/2014/main" id="{456E0017-D153-0E33-BA98-DAE42C087281}"/>
                </a:ext>
              </a:extLst>
            </p:cNvPr>
            <p:cNvCxnSpPr>
              <a:cxnSpLocks/>
            </p:cNvCxnSpPr>
            <p:nvPr/>
          </p:nvCxnSpPr>
          <p:spPr>
            <a:xfrm>
              <a:off x="21839526" y="39515923"/>
              <a:ext cx="40027" cy="2395186"/>
            </a:xfrm>
            <a:prstGeom prst="line">
              <a:avLst/>
            </a:prstGeom>
            <a:ln w="9525">
              <a:solidFill>
                <a:srgbClr val="0070C0"/>
              </a:solidFill>
            </a:ln>
          </p:spPr>
          <p:style>
            <a:lnRef idx="1">
              <a:schemeClr val="accent1"/>
            </a:lnRef>
            <a:fillRef idx="0">
              <a:schemeClr val="accent1"/>
            </a:fillRef>
            <a:effectRef idx="0">
              <a:schemeClr val="accent1"/>
            </a:effectRef>
            <a:fontRef idx="minor">
              <a:schemeClr val="tx1"/>
            </a:fontRef>
          </p:style>
        </p:cxnSp>
        <p:sp>
          <p:nvSpPr>
            <p:cNvPr id="55" name="Textfeld 481">
              <a:extLst>
                <a:ext uri="{FF2B5EF4-FFF2-40B4-BE49-F238E27FC236}">
                  <a16:creationId xmlns:a16="http://schemas.microsoft.com/office/drawing/2014/main" id="{EECE8E8B-EDB6-70D7-FA6B-88CE09EA0112}"/>
                </a:ext>
              </a:extLst>
            </p:cNvPr>
            <p:cNvSpPr txBox="1"/>
            <p:nvPr/>
          </p:nvSpPr>
          <p:spPr>
            <a:xfrm>
              <a:off x="607224" y="40192596"/>
              <a:ext cx="21272329" cy="1619091"/>
            </a:xfrm>
            <a:prstGeom prst="rect">
              <a:avLst/>
            </a:prstGeom>
            <a:noFill/>
            <a:ln>
              <a:noFill/>
            </a:ln>
          </p:spPr>
          <p:txBody>
            <a:bodyPr wrap="square" rtlCol="0">
              <a:spAutoFit/>
            </a:bodyPr>
            <a:lstStyle/>
            <a:p>
              <a:pPr algn="just"/>
              <a:r>
                <a:rPr lang="es-ES" sz="1800" kern="0" dirty="0">
                  <a:effectLst/>
                  <a:latin typeface="Calibri" panose="020F0502020204030204" pitchFamily="34" charset="0"/>
                  <a:ea typeface="Calibri" panose="020F0502020204030204" pitchFamily="34" charset="0"/>
                  <a:cs typeface="Calibri" panose="020F0502020204030204" pitchFamily="34" charset="0"/>
                </a:rPr>
                <a:t>Sánchez Huarcaya, A. O. (2020). Los métodos de investigación para la elaboración. Pontificia Universidad Católica del Perú. Recuperado de [https://repositorio.pucp.edu.pe/index/bitstream/handle/123456789/195750/libro-los-metodos-de-investigacion-maestria-2020-botones-2-2.pdf?sequence=1#page=51](</a:t>
              </a:r>
              <a:r>
                <a:rPr lang="es-ES" sz="1800" kern="0" dirty="0">
                  <a:effectLst/>
                  <a:latin typeface="Calibri" panose="020F0502020204030204" pitchFamily="34" charset="0"/>
                  <a:ea typeface="Calibri" panose="020F0502020204030204" pitchFamily="34" charset="0"/>
                  <a:cs typeface="Calibri" panose="020F0502020204030204" pitchFamily="34" charset="0"/>
                  <a:hlinkClick r:id="rId2"/>
                </a:rPr>
                <a:t>https://repositorio.pucp.edu.pe/index/bitstream/handle/123456789/195750/libro-los-metodos-de-investigacion-maestria-2020-botones-2-2.pdf?sequence=1#page=51</a:t>
              </a:r>
              <a:r>
                <a:rPr lang="es-ES" sz="1800" kern="0" dirty="0">
                  <a:effectLst/>
                  <a:latin typeface="Calibri" panose="020F0502020204030204" pitchFamily="34" charset="0"/>
                  <a:ea typeface="Calibri" panose="020F0502020204030204" pitchFamily="34" charset="0"/>
                  <a:cs typeface="Calibri" panose="020F0502020204030204" pitchFamily="34" charset="0"/>
                </a:rPr>
                <a:t>)</a:t>
              </a:r>
            </a:p>
            <a:p>
              <a:pPr algn="just"/>
              <a:r>
                <a:rPr lang="es-ES" sz="1800" kern="0" dirty="0">
                  <a:effectLst/>
                  <a:latin typeface="Calibri" panose="020F0502020204030204" pitchFamily="34" charset="0"/>
                  <a:ea typeface="Calibri" panose="020F0502020204030204" pitchFamily="34" charset="0"/>
                  <a:cs typeface="Calibri" panose="020F0502020204030204" pitchFamily="34" charset="0"/>
                </a:rPr>
                <a:t>Muñiz, M. (2010). Estudios de caso en la investigación cualitativa. Facultad de Psicología, División de Estudios de Posgrado. Recuperado de [https://www.psico.edu.uy/sites/default/files/cursos/1_estudios-de-caso-en-la-investigacion-cualitativa.pdf](</a:t>
              </a:r>
              <a:r>
                <a:rPr lang="es-ES" sz="1800" kern="0" dirty="0">
                  <a:effectLst/>
                  <a:latin typeface="Calibri" panose="020F0502020204030204" pitchFamily="34" charset="0"/>
                  <a:ea typeface="Calibri" panose="020F0502020204030204" pitchFamily="34" charset="0"/>
                  <a:cs typeface="Calibri" panose="020F0502020204030204" pitchFamily="34" charset="0"/>
                  <a:hlinkClick r:id="rId3"/>
                </a:rPr>
                <a:t>https://www.psico.edu.uy/sites/default/files/cursos/1_estudios-de-caso-en-la-investigacion-cualitativa.pdf</a:t>
              </a:r>
              <a:r>
                <a:rPr lang="es-ES" sz="1800" kern="0" dirty="0">
                  <a:effectLst/>
                  <a:latin typeface="Calibri" panose="020F0502020204030204" pitchFamily="34" charset="0"/>
                  <a:ea typeface="Calibri" panose="020F0502020204030204" pitchFamily="34" charset="0"/>
                  <a:cs typeface="Calibri" panose="020F0502020204030204" pitchFamily="34" charset="0"/>
                </a:rPr>
                <a:t>)</a:t>
              </a:r>
            </a:p>
            <a:p>
              <a:pPr algn="just"/>
              <a:r>
                <a:rPr lang="es-ES" sz="1800" kern="0" dirty="0">
                  <a:effectLst/>
                  <a:latin typeface="Calibri" panose="020F0502020204030204" pitchFamily="34" charset="0"/>
                  <a:ea typeface="Calibri" panose="020F0502020204030204" pitchFamily="34" charset="0"/>
                  <a:cs typeface="Calibri" panose="020F0502020204030204" pitchFamily="34" charset="0"/>
                </a:rPr>
                <a:t>Fernández-Lores, S., Martínez-Navarro, G., &amp; Gavilán, D. (2021). Factores de éxito en las webs de contenidos audiovisuales. Profesional de la Información, 29. </a:t>
              </a:r>
              <a:r>
                <a:rPr lang="es-ES" sz="1800" kern="0" dirty="0">
                  <a:effectLst/>
                  <a:latin typeface="Calibri" panose="020F0502020204030204" pitchFamily="34" charset="0"/>
                  <a:ea typeface="Calibri" panose="020F0502020204030204" pitchFamily="34" charset="0"/>
                  <a:cs typeface="Calibri" panose="020F0502020204030204" pitchFamily="34" charset="0"/>
                  <a:hlinkClick r:id="rId4"/>
                </a:rPr>
                <a:t>http://doi.org/10.3145/epi.2020.nov.39</a:t>
              </a:r>
              <a:endParaRPr lang="es-ES" sz="1800" kern="0" dirty="0">
                <a:effectLst/>
                <a:latin typeface="Calibri" panose="020F0502020204030204" pitchFamily="34" charset="0"/>
                <a:ea typeface="Calibri" panose="020F0502020204030204" pitchFamily="34" charset="0"/>
                <a:cs typeface="Calibri" panose="020F0502020204030204" pitchFamily="34" charset="0"/>
              </a:endParaRPr>
            </a:p>
            <a:p>
              <a:pPr algn="just"/>
              <a:endParaRPr lang="es-ES" sz="1800" kern="0" dirty="0">
                <a:effectLst/>
                <a:latin typeface="Calibri" panose="020F0502020204030204" pitchFamily="34" charset="0"/>
                <a:ea typeface="Calibri" panose="020F0502020204030204" pitchFamily="34" charset="0"/>
                <a:cs typeface="Calibri" panose="020F0502020204030204" pitchFamily="34" charset="0"/>
              </a:endParaRPr>
            </a:p>
          </p:txBody>
        </p:sp>
        <p:grpSp>
          <p:nvGrpSpPr>
            <p:cNvPr id="38" name="Group 37">
              <a:extLst>
                <a:ext uri="{FF2B5EF4-FFF2-40B4-BE49-F238E27FC236}">
                  <a16:creationId xmlns:a16="http://schemas.microsoft.com/office/drawing/2014/main" id="{838DEE23-7724-8825-AAFB-102A56936AAF}"/>
                </a:ext>
              </a:extLst>
            </p:cNvPr>
            <p:cNvGrpSpPr/>
            <p:nvPr/>
          </p:nvGrpSpPr>
          <p:grpSpPr>
            <a:xfrm>
              <a:off x="23920260" y="39993857"/>
              <a:ext cx="5533244" cy="1651809"/>
              <a:chOff x="23983727" y="39993913"/>
              <a:chExt cx="5533244" cy="1651809"/>
            </a:xfrm>
          </p:grpSpPr>
          <p:sp>
            <p:nvSpPr>
              <p:cNvPr id="61" name="Luisa Schäfer…">
                <a:extLst>
                  <a:ext uri="{FF2B5EF4-FFF2-40B4-BE49-F238E27FC236}">
                    <a16:creationId xmlns:a16="http://schemas.microsoft.com/office/drawing/2014/main" id="{E849EA84-88C4-A9DD-DF1C-CAD7F69288F6}"/>
                  </a:ext>
                </a:extLst>
              </p:cNvPr>
              <p:cNvSpPr txBox="1"/>
              <p:nvPr/>
            </p:nvSpPr>
            <p:spPr>
              <a:xfrm>
                <a:off x="24175692" y="39993913"/>
                <a:ext cx="5341279" cy="1651809"/>
              </a:xfrm>
              <a:prstGeom prst="rect">
                <a:avLst/>
              </a:prstGeom>
              <a:ln w="12700">
                <a:no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5" tIns="50805" rIns="50805" bIns="50805" anchor="ctr">
                <a:spAutoFit/>
              </a:bodyPr>
              <a:lstStyle/>
              <a:p>
                <a:pPr marL="0" marR="0" defTabSz="449680">
                  <a:defRPr sz="2600">
                    <a:uFillTx/>
                    <a:latin typeface="Helvetica"/>
                    <a:ea typeface="Helvetica"/>
                    <a:cs typeface="Helvetica"/>
                    <a:sym typeface="Helvetica"/>
                  </a:defRPr>
                </a:pPr>
                <a:r>
                  <a:rPr lang="en-US" sz="2800" b="1" dirty="0">
                    <a:latin typeface="Cambria" panose="02040503050406030204" pitchFamily="18" charset="0"/>
                    <a:ea typeface="Cambria" panose="02040503050406030204" pitchFamily="18" charset="0"/>
                  </a:rPr>
                  <a:t>Juan Robyn Echegaray Chang</a:t>
                </a:r>
              </a:p>
              <a:p>
                <a:pPr marL="0" marR="0" defTabSz="449680">
                  <a:defRPr sz="2600">
                    <a:uFillTx/>
                    <a:latin typeface="Helvetica"/>
                    <a:ea typeface="Helvetica"/>
                    <a:cs typeface="Helvetica"/>
                    <a:sym typeface="Helvetica"/>
                  </a:defRPr>
                </a:pPr>
                <a:endParaRPr lang="en-US" sz="2000" dirty="0">
                  <a:latin typeface="Cambria" panose="02040503050406030204" pitchFamily="18" charset="0"/>
                  <a:ea typeface="Cambria" panose="02040503050406030204" pitchFamily="18" charset="0"/>
                </a:endParaRPr>
              </a:p>
              <a:p>
                <a:pPr marL="0" marR="0" lvl="1" indent="228600" defTabSz="449680">
                  <a:defRPr sz="2200">
                    <a:uFillTx/>
                    <a:latin typeface="Helvetica"/>
                    <a:ea typeface="Helvetica"/>
                    <a:cs typeface="Helvetica"/>
                    <a:sym typeface="Helvetica"/>
                  </a:defRPr>
                </a:pPr>
                <a:r>
                  <a:rPr lang="en-US" sz="2000" dirty="0">
                    <a:latin typeface="Cambria" panose="02040503050406030204" pitchFamily="18" charset="0"/>
                    <a:ea typeface="Cambria" panose="02040503050406030204" pitchFamily="18" charset="0"/>
                  </a:rPr>
                  <a:t> </a:t>
                </a:r>
                <a:r>
                  <a:rPr lang="de-DE" sz="2000" dirty="0">
                    <a:latin typeface="Cambria" panose="02040503050406030204" pitchFamily="18" charset="0"/>
                    <a:ea typeface="Cambria" panose="02040503050406030204" pitchFamily="18" charset="0"/>
                    <a:cs typeface="Arial" panose="020B0604020202020204" pitchFamily="34" charset="0"/>
                  </a:rPr>
                  <a:t>Instituto Superior Tecnológico Ibarra</a:t>
                </a:r>
                <a:endParaRPr lang="en-US" sz="2000" dirty="0">
                  <a:latin typeface="Cambria" panose="02040503050406030204" pitchFamily="18" charset="0"/>
                  <a:ea typeface="Cambria" panose="02040503050406030204" pitchFamily="18" charset="0"/>
                </a:endParaRPr>
              </a:p>
              <a:p>
                <a:pPr marL="0" marR="0" lvl="1" indent="228600" defTabSz="449680">
                  <a:defRPr sz="2200">
                    <a:uFillTx/>
                    <a:latin typeface="Helvetica"/>
                    <a:ea typeface="Helvetica"/>
                    <a:cs typeface="Helvetica"/>
                    <a:sym typeface="Helvetica"/>
                  </a:defRPr>
                </a:pPr>
                <a:r>
                  <a:rPr lang="en-US" sz="2000" dirty="0">
                    <a:latin typeface="Cambria" panose="02040503050406030204" pitchFamily="18" charset="0"/>
                    <a:ea typeface="Cambria" panose="02040503050406030204" pitchFamily="18" charset="0"/>
                  </a:rPr>
                  <a:t>  </a:t>
                </a:r>
              </a:p>
              <a:p>
                <a:pPr marL="0" marR="0" lvl="1" indent="228600" defTabSz="449680">
                  <a:defRPr sz="2200">
                    <a:uFillTx/>
                    <a:latin typeface="Helvetica"/>
                    <a:ea typeface="Helvetica"/>
                    <a:cs typeface="Helvetica"/>
                    <a:sym typeface="Helvetica"/>
                  </a:defRPr>
                </a:pPr>
                <a:r>
                  <a:rPr lang="en-US" sz="2000" dirty="0">
                    <a:latin typeface="Cambria" panose="02040503050406030204" pitchFamily="18" charset="0"/>
                    <a:ea typeface="Cambria" panose="02040503050406030204" pitchFamily="18" charset="0"/>
                    <a:hlinkClick r:id="rId5"/>
                  </a:rPr>
                  <a:t>jechegaray@itsi.edu.ec</a:t>
                </a:r>
                <a:endParaRPr lang="en-US" sz="2000" dirty="0">
                  <a:latin typeface="Cambria" panose="02040503050406030204" pitchFamily="18" charset="0"/>
                  <a:ea typeface="Cambria" panose="02040503050406030204" pitchFamily="18" charset="0"/>
                </a:endParaRPr>
              </a:p>
              <a:p>
                <a:pPr marL="0" marR="0" lvl="1" indent="228600" defTabSz="449680">
                  <a:defRPr sz="2200">
                    <a:uFillTx/>
                    <a:latin typeface="Helvetica"/>
                    <a:ea typeface="Helvetica"/>
                    <a:cs typeface="Helvetica"/>
                    <a:sym typeface="Helvetica"/>
                  </a:defRPr>
                </a:pPr>
                <a:endParaRPr lang="en-US" sz="2000" dirty="0">
                  <a:latin typeface="Cambria" panose="02040503050406030204" pitchFamily="18" charset="0"/>
                  <a:ea typeface="Cambria" panose="02040503050406030204" pitchFamily="18" charset="0"/>
                </a:endParaRPr>
              </a:p>
            </p:txBody>
          </p:sp>
          <p:pic>
            <p:nvPicPr>
              <p:cNvPr id="10" name="Picture 9">
                <a:extLst>
                  <a:ext uri="{FF2B5EF4-FFF2-40B4-BE49-F238E27FC236}">
                    <a16:creationId xmlns:a16="http://schemas.microsoft.com/office/drawing/2014/main" id="{F628BA4A-B695-A996-94C5-B1319C89554B}"/>
                  </a:ext>
                </a:extLst>
              </p:cNvPr>
              <p:cNvPicPr>
                <a:picLocks noChangeAspect="1"/>
              </p:cNvPicPr>
              <p:nvPr/>
            </p:nvPicPr>
            <p:blipFill>
              <a:blip r:embed="rId6"/>
              <a:stretch>
                <a:fillRect/>
              </a:stretch>
            </p:blipFill>
            <p:spPr>
              <a:xfrm>
                <a:off x="23983727" y="40521472"/>
                <a:ext cx="383928" cy="376818"/>
              </a:xfrm>
              <a:prstGeom prst="rect">
                <a:avLst/>
              </a:prstGeom>
            </p:spPr>
          </p:pic>
          <p:pic>
            <p:nvPicPr>
              <p:cNvPr id="35" name="Picture 34">
                <a:extLst>
                  <a:ext uri="{FF2B5EF4-FFF2-40B4-BE49-F238E27FC236}">
                    <a16:creationId xmlns:a16="http://schemas.microsoft.com/office/drawing/2014/main" id="{FBAC14FA-62E7-872A-334D-FA89117FD303}"/>
                  </a:ext>
                </a:extLst>
              </p:cNvPr>
              <p:cNvPicPr>
                <a:picLocks noChangeAspect="1"/>
              </p:cNvPicPr>
              <p:nvPr/>
            </p:nvPicPr>
            <p:blipFill>
              <a:blip r:embed="rId7"/>
              <a:stretch>
                <a:fillRect/>
              </a:stretch>
            </p:blipFill>
            <p:spPr>
              <a:xfrm>
                <a:off x="24041843" y="41080942"/>
                <a:ext cx="325812" cy="291936"/>
              </a:xfrm>
              <a:prstGeom prst="rect">
                <a:avLst/>
              </a:prstGeom>
            </p:spPr>
          </p:pic>
        </p:grpSp>
      </p:grpSp>
      <p:sp>
        <p:nvSpPr>
          <p:cNvPr id="2" name="TextBox 1">
            <a:extLst>
              <a:ext uri="{FF2B5EF4-FFF2-40B4-BE49-F238E27FC236}">
                <a16:creationId xmlns:a16="http://schemas.microsoft.com/office/drawing/2014/main" id="{850D13F0-0611-08BC-0D3B-8C8980DA9757}"/>
              </a:ext>
            </a:extLst>
          </p:cNvPr>
          <p:cNvSpPr txBox="1"/>
          <p:nvPr/>
        </p:nvSpPr>
        <p:spPr>
          <a:xfrm>
            <a:off x="602860" y="6126175"/>
            <a:ext cx="28852747" cy="5509200"/>
          </a:xfrm>
          <a:prstGeom prst="rect">
            <a:avLst/>
          </a:prstGeom>
          <a:solidFill>
            <a:srgbClr val="DDDDEF"/>
          </a:solidFill>
          <a:ln>
            <a:noFill/>
          </a:ln>
        </p:spPr>
        <p:txBody>
          <a:bodyPr wrap="square" rtlCol="0">
            <a:spAutoFit/>
          </a:bodyPr>
          <a:lstStyle/>
          <a:p>
            <a:pPr algn="just"/>
            <a:r>
              <a:rPr lang="en-GB" sz="3200" b="1" dirty="0">
                <a:latin typeface="Cambria" panose="02040503050406030204" pitchFamily="18" charset="0"/>
                <a:ea typeface="Cambria" panose="02040503050406030204" pitchFamily="18" charset="0"/>
              </a:rPr>
              <a:t>RESUMEN</a:t>
            </a:r>
          </a:p>
          <a:p>
            <a:pPr algn="just"/>
            <a:r>
              <a:rPr lang="es-ES" sz="3200" dirty="0">
                <a:latin typeface="Cambria" panose="02040503050406030204" pitchFamily="18" charset="0"/>
                <a:ea typeface="Cambria" panose="02040503050406030204" pitchFamily="18" charset="0"/>
              </a:rPr>
              <a:t>Este proyecto aborda la problemática de una zapatería local que enfrenta desafíos significativos en la gestión de sus operaciones debido al uso de métodos manuales y desactualizados. La falta de un sistema eficiente resulta en un control deficiente del inventario, retrasos en la atención al cliente, pérdida de información crucial y limitaciones en la toma de decisiones estratégicas. Para resolver estos problemas, se propone el desarrollo de un sistema web de gestión integral utilizando tecnologías modernas como </a:t>
            </a:r>
            <a:r>
              <a:rPr lang="es-ES" sz="3200" dirty="0" err="1">
                <a:latin typeface="Cambria" panose="02040503050406030204" pitchFamily="18" charset="0"/>
                <a:ea typeface="Cambria" panose="02040503050406030204" pitchFamily="18" charset="0"/>
              </a:rPr>
              <a:t>CodeIgniter</a:t>
            </a:r>
            <a:r>
              <a:rPr lang="es-ES" sz="3200" dirty="0">
                <a:latin typeface="Cambria" panose="02040503050406030204" pitchFamily="18" charset="0"/>
                <a:ea typeface="Cambria" panose="02040503050406030204" pitchFamily="18" charset="0"/>
              </a:rPr>
              <a:t> 4, Bootstrap y SQL. Este sistema optimizará los procesos clave de la zapatería, incluyendo el control de inventarios, manejo de ventas, seguimiento de clientes y administración de recursos.</a:t>
            </a:r>
          </a:p>
          <a:p>
            <a:pPr algn="just"/>
            <a:r>
              <a:rPr lang="es-ES" sz="3200" dirty="0">
                <a:latin typeface="Cambria" panose="02040503050406030204" pitchFamily="18" charset="0"/>
                <a:ea typeface="Cambria" panose="02040503050406030204" pitchFamily="18" charset="0"/>
              </a:rPr>
              <a:t>El proyecto se justifica por los beneficios significativos que aportará al negocio:</a:t>
            </a:r>
          </a:p>
          <a:p>
            <a:pPr algn="just"/>
            <a:r>
              <a:rPr lang="es-ES" sz="3200" dirty="0">
                <a:latin typeface="Cambria" panose="02040503050406030204" pitchFamily="18" charset="0"/>
                <a:ea typeface="Cambria" panose="02040503050406030204" pitchFamily="18" charset="0"/>
              </a:rPr>
              <a:t>1. Optimización precisa de los niveles de inventario.</a:t>
            </a:r>
          </a:p>
          <a:p>
            <a:pPr algn="just"/>
            <a:r>
              <a:rPr lang="es-ES" sz="3200" dirty="0">
                <a:latin typeface="Cambria" panose="02040503050406030204" pitchFamily="18" charset="0"/>
                <a:ea typeface="Cambria" panose="02040503050406030204" pitchFamily="18" charset="0"/>
              </a:rPr>
              <a:t>2. Mejora dramática en la experiencia del cliente mediante procesos de atención ágiles.</a:t>
            </a:r>
          </a:p>
          <a:p>
            <a:pPr algn="just"/>
            <a:r>
              <a:rPr lang="es-ES" sz="3200" dirty="0">
                <a:latin typeface="Cambria" panose="02040503050406030204" pitchFamily="18" charset="0"/>
                <a:ea typeface="Cambria" panose="02040503050406030204" pitchFamily="18" charset="0"/>
              </a:rPr>
              <a:t>3. Acceso a datos detallados sobre productos, tendencias de ventas y segmentación de clientes.</a:t>
            </a:r>
          </a:p>
          <a:p>
            <a:pPr algn="just"/>
            <a:r>
              <a:rPr lang="es-ES" sz="3200" dirty="0">
                <a:latin typeface="Cambria" panose="02040503050406030204" pitchFamily="18" charset="0"/>
                <a:ea typeface="Cambria" panose="02040503050406030204" pitchFamily="18" charset="0"/>
              </a:rPr>
              <a:t>4. Generación de reportes actualizados y personalizados para una toma de decisiones informada.</a:t>
            </a:r>
            <a:endParaRPr lang="en-GB" sz="3200" dirty="0">
              <a:latin typeface="Cambria" panose="02040503050406030204" pitchFamily="18" charset="0"/>
              <a:ea typeface="Cambria" panose="02040503050406030204" pitchFamily="18" charset="0"/>
            </a:endParaRPr>
          </a:p>
        </p:txBody>
      </p:sp>
      <p:sp>
        <p:nvSpPr>
          <p:cNvPr id="15" name="TextBox 14">
            <a:extLst>
              <a:ext uri="{FF2B5EF4-FFF2-40B4-BE49-F238E27FC236}">
                <a16:creationId xmlns:a16="http://schemas.microsoft.com/office/drawing/2014/main" id="{4318D87D-9527-0F0E-5826-C64C2C894083}"/>
              </a:ext>
            </a:extLst>
          </p:cNvPr>
          <p:cNvSpPr txBox="1"/>
          <p:nvPr/>
        </p:nvSpPr>
        <p:spPr>
          <a:xfrm>
            <a:off x="594371" y="2880090"/>
            <a:ext cx="28983171" cy="695960"/>
          </a:xfrm>
          <a:prstGeom prst="rect">
            <a:avLst/>
          </a:prstGeom>
          <a:noFill/>
        </p:spPr>
        <p:txBody>
          <a:bodyPr wrap="square">
            <a:spAutoFit/>
          </a:bodyPr>
          <a:lstStyle/>
          <a:p>
            <a:pPr algn="just">
              <a:lnSpc>
                <a:spcPct val="120000"/>
              </a:lnSpc>
            </a:pPr>
            <a:r>
              <a:rPr lang="en-GB" sz="3600" u="sng" dirty="0">
                <a:latin typeface="Cambria" panose="02040503050406030204" pitchFamily="18" charset="0"/>
                <a:ea typeface="Cambria" panose="02040503050406030204" pitchFamily="18" charset="0"/>
              </a:rPr>
              <a:t>Juan Echegaray</a:t>
            </a:r>
            <a:r>
              <a:rPr lang="en-GB" sz="3600" u="sng" baseline="30000" dirty="0">
                <a:effectLst/>
                <a:latin typeface="Cambria" panose="02040503050406030204" pitchFamily="18" charset="0"/>
                <a:ea typeface="Cambria" panose="02040503050406030204" pitchFamily="18" charset="0"/>
              </a:rPr>
              <a:t>1</a:t>
            </a:r>
            <a:r>
              <a:rPr lang="en-GB" sz="3600" dirty="0">
                <a:effectLst/>
                <a:latin typeface="Cambria" panose="02040503050406030204" pitchFamily="18" charset="0"/>
                <a:ea typeface="Cambria" panose="02040503050406030204" pitchFamily="18" charset="0"/>
              </a:rPr>
              <a:t>, </a:t>
            </a:r>
            <a:r>
              <a:rPr lang="en-GB" sz="3600" dirty="0">
                <a:latin typeface="Cambria" panose="02040503050406030204" pitchFamily="18" charset="0"/>
                <a:ea typeface="Cambria" panose="02040503050406030204" pitchFamily="18" charset="0"/>
              </a:rPr>
              <a:t>Stalin Chávez</a:t>
            </a:r>
            <a:r>
              <a:rPr lang="en-GB" sz="3600" baseline="30000" dirty="0">
                <a:latin typeface="Cambria" panose="02040503050406030204" pitchFamily="18" charset="0"/>
                <a:ea typeface="Cambria" panose="02040503050406030204" pitchFamily="18" charset="0"/>
              </a:rPr>
              <a:t>2</a:t>
            </a:r>
            <a:r>
              <a:rPr lang="en-GB" sz="3600" dirty="0">
                <a:latin typeface="Cambria" panose="02040503050406030204" pitchFamily="18" charset="0"/>
                <a:ea typeface="Cambria" panose="02040503050406030204" pitchFamily="18" charset="0"/>
              </a:rPr>
              <a:t>, Fredy Mueses</a:t>
            </a:r>
            <a:r>
              <a:rPr lang="en-GB" sz="3600" baseline="30000" dirty="0">
                <a:latin typeface="Cambria" panose="02040503050406030204" pitchFamily="18" charset="0"/>
                <a:ea typeface="Cambria" panose="02040503050406030204" pitchFamily="18" charset="0"/>
              </a:rPr>
              <a:t>2</a:t>
            </a:r>
            <a:r>
              <a:rPr lang="en-GB" sz="3600" dirty="0">
                <a:latin typeface="Cambria" panose="02040503050406030204" pitchFamily="18" charset="0"/>
                <a:ea typeface="Cambria" panose="02040503050406030204" pitchFamily="18" charset="0"/>
              </a:rPr>
              <a:t>, Kenny Benalcazar</a:t>
            </a:r>
            <a:r>
              <a:rPr lang="en-GB" sz="3600" baseline="30000" dirty="0">
                <a:latin typeface="Cambria" panose="02040503050406030204" pitchFamily="18" charset="0"/>
                <a:ea typeface="Cambria" panose="02040503050406030204" pitchFamily="18" charset="0"/>
              </a:rPr>
              <a:t>2</a:t>
            </a:r>
            <a:endParaRPr lang="en-GB" sz="3600" dirty="0">
              <a:effectLst/>
              <a:latin typeface="Cambria" panose="02040503050406030204" pitchFamily="18" charset="0"/>
              <a:ea typeface="Cambria" panose="02040503050406030204" pitchFamily="18" charset="0"/>
            </a:endParaRPr>
          </a:p>
        </p:txBody>
      </p:sp>
      <p:sp>
        <p:nvSpPr>
          <p:cNvPr id="18" name="TextBox 17">
            <a:extLst>
              <a:ext uri="{FF2B5EF4-FFF2-40B4-BE49-F238E27FC236}">
                <a16:creationId xmlns:a16="http://schemas.microsoft.com/office/drawing/2014/main" id="{BED92667-767E-3EF9-E402-5979B4786253}"/>
              </a:ext>
            </a:extLst>
          </p:cNvPr>
          <p:cNvSpPr txBox="1"/>
          <p:nvPr/>
        </p:nvSpPr>
        <p:spPr>
          <a:xfrm>
            <a:off x="594371" y="4576591"/>
            <a:ext cx="14473471" cy="1535677"/>
          </a:xfrm>
          <a:prstGeom prst="rect">
            <a:avLst/>
          </a:prstGeom>
          <a:noFill/>
        </p:spPr>
        <p:txBody>
          <a:bodyPr wrap="square">
            <a:spAutoFit/>
          </a:bodyPr>
          <a:lstStyle/>
          <a:p>
            <a:pPr>
              <a:lnSpc>
                <a:spcPct val="120000"/>
              </a:lnSpc>
            </a:pPr>
            <a:r>
              <a:rPr lang="en-US" sz="2000" baseline="30000" dirty="0">
                <a:effectLst/>
                <a:latin typeface="Cambria" panose="02040503050406030204" pitchFamily="18" charset="0"/>
                <a:ea typeface="Cambria" panose="02040503050406030204" pitchFamily="18" charset="0"/>
              </a:rPr>
              <a:t>1</a:t>
            </a:r>
            <a:r>
              <a:rPr lang="en-US" sz="2000" dirty="0">
                <a:effectLst/>
                <a:latin typeface="Cambria" panose="02040503050406030204" pitchFamily="18" charset="0"/>
                <a:ea typeface="Cambria" panose="02040503050406030204" pitchFamily="18" charset="0"/>
              </a:rPr>
              <a:t>Instituto </a:t>
            </a:r>
            <a:r>
              <a:rPr lang="en-US" sz="2000" dirty="0" err="1">
                <a:effectLst/>
                <a:latin typeface="Cambria" panose="02040503050406030204" pitchFamily="18" charset="0"/>
                <a:ea typeface="Cambria" panose="02040503050406030204" pitchFamily="18" charset="0"/>
              </a:rPr>
              <a:t>Tecnológico</a:t>
            </a:r>
            <a:r>
              <a:rPr lang="en-US" sz="2000" dirty="0">
                <a:effectLst/>
                <a:latin typeface="Cambria" panose="02040503050406030204" pitchFamily="18" charset="0"/>
                <a:ea typeface="Cambria" panose="02040503050406030204" pitchFamily="18" charset="0"/>
              </a:rPr>
              <a:t> Superior Ibarra – </a:t>
            </a:r>
            <a:r>
              <a:rPr lang="en-US" sz="2000" dirty="0" err="1">
                <a:effectLst/>
                <a:latin typeface="Cambria" panose="02040503050406030204" pitchFamily="18" charset="0"/>
                <a:ea typeface="Cambria" panose="02040503050406030204" pitchFamily="18" charset="0"/>
              </a:rPr>
              <a:t>Docente</a:t>
            </a:r>
            <a:r>
              <a:rPr lang="en-US" sz="2000" dirty="0">
                <a:effectLst/>
                <a:latin typeface="Cambria" panose="02040503050406030204" pitchFamily="18" charset="0"/>
                <a:ea typeface="Cambria" panose="02040503050406030204" pitchFamily="18" charset="0"/>
              </a:rPr>
              <a:t> Tutor principal, Ibarra Ecuador.</a:t>
            </a:r>
          </a:p>
          <a:p>
            <a:pPr>
              <a:lnSpc>
                <a:spcPct val="120000"/>
              </a:lnSpc>
            </a:pPr>
            <a:r>
              <a:rPr lang="de-DE" sz="2000" baseline="30000" dirty="0">
                <a:effectLst/>
                <a:latin typeface="Cambria" panose="02040503050406030204" pitchFamily="18" charset="0"/>
                <a:ea typeface="Cambria" panose="02040503050406030204" pitchFamily="18" charset="0"/>
              </a:rPr>
              <a:t>2</a:t>
            </a:r>
            <a:r>
              <a:rPr lang="de-DE" sz="2000" dirty="0">
                <a:effectLst/>
                <a:latin typeface="Cambria" panose="02040503050406030204" pitchFamily="18" charset="0"/>
                <a:ea typeface="Cambria" panose="02040503050406030204" pitchFamily="18" charset="0"/>
              </a:rPr>
              <a:t>Intituto </a:t>
            </a:r>
            <a:r>
              <a:rPr lang="en-US" sz="2000" dirty="0" err="1">
                <a:effectLst/>
                <a:latin typeface="Cambria" panose="02040503050406030204" pitchFamily="18" charset="0"/>
                <a:ea typeface="Cambria" panose="02040503050406030204" pitchFamily="18" charset="0"/>
              </a:rPr>
              <a:t>Tecnológico</a:t>
            </a:r>
            <a:r>
              <a:rPr lang="en-US" sz="2000" dirty="0">
                <a:effectLst/>
                <a:latin typeface="Cambria" panose="02040503050406030204" pitchFamily="18" charset="0"/>
                <a:ea typeface="Cambria" panose="02040503050406030204" pitchFamily="18" charset="0"/>
              </a:rPr>
              <a:t> Superior Ibarra – </a:t>
            </a:r>
            <a:r>
              <a:rPr lang="en-US" sz="2000" dirty="0" err="1">
                <a:effectLst/>
                <a:latin typeface="Cambria" panose="02040503050406030204" pitchFamily="18" charset="0"/>
                <a:ea typeface="Cambria" panose="02040503050406030204" pitchFamily="18" charset="0"/>
              </a:rPr>
              <a:t>Estudiantes</a:t>
            </a:r>
            <a:r>
              <a:rPr lang="en-US" sz="2000" dirty="0">
                <a:effectLst/>
                <a:latin typeface="Cambria" panose="02040503050406030204" pitchFamily="18" charset="0"/>
                <a:ea typeface="Cambria" panose="02040503050406030204" pitchFamily="18" charset="0"/>
              </a:rPr>
              <a:t> de </a:t>
            </a:r>
            <a:r>
              <a:rPr lang="en-US" sz="2000" dirty="0" err="1">
                <a:effectLst/>
                <a:latin typeface="Cambria" panose="02040503050406030204" pitchFamily="18" charset="0"/>
                <a:ea typeface="Cambria" panose="02040503050406030204" pitchFamily="18" charset="0"/>
              </a:rPr>
              <a:t>cuarto</a:t>
            </a:r>
            <a:r>
              <a:rPr lang="en-US" sz="2000" dirty="0">
                <a:effectLst/>
                <a:latin typeface="Cambria" panose="02040503050406030204" pitchFamily="18" charset="0"/>
                <a:ea typeface="Cambria" panose="02040503050406030204" pitchFamily="18" charset="0"/>
              </a:rPr>
              <a:t> </a:t>
            </a:r>
            <a:r>
              <a:rPr lang="en-US" sz="2000" dirty="0" err="1">
                <a:effectLst/>
                <a:latin typeface="Cambria" panose="02040503050406030204" pitchFamily="18" charset="0"/>
                <a:ea typeface="Cambria" panose="02040503050406030204" pitchFamily="18" charset="0"/>
              </a:rPr>
              <a:t>nivel</a:t>
            </a:r>
            <a:r>
              <a:rPr lang="en-US" sz="2000" dirty="0">
                <a:effectLst/>
                <a:latin typeface="Cambria" panose="02040503050406030204" pitchFamily="18" charset="0"/>
                <a:ea typeface="Cambria" panose="02040503050406030204" pitchFamily="18" charset="0"/>
              </a:rPr>
              <a:t> de la Carrera de Desarrollo de Software, Ibarra Ecuador.</a:t>
            </a:r>
          </a:p>
          <a:p>
            <a:pPr>
              <a:lnSpc>
                <a:spcPct val="120000"/>
              </a:lnSpc>
            </a:pPr>
            <a:r>
              <a:rPr lang="de-DE" sz="2000" baseline="30000" dirty="0">
                <a:effectLst/>
                <a:latin typeface="Cambria" panose="02040503050406030204" pitchFamily="18" charset="0"/>
                <a:ea typeface="Cambria" panose="02040503050406030204" pitchFamily="18" charset="0"/>
              </a:rPr>
              <a:t>3</a:t>
            </a:r>
            <a:r>
              <a:rPr lang="de-DE" sz="2000" dirty="0">
                <a:effectLst/>
                <a:latin typeface="Cambria" panose="02040503050406030204" pitchFamily="18" charset="0"/>
                <a:ea typeface="Cambria" panose="02040503050406030204" pitchFamily="18" charset="0"/>
              </a:rPr>
              <a:t>Instituto </a:t>
            </a:r>
            <a:r>
              <a:rPr lang="en-US" sz="2000" dirty="0" err="1">
                <a:effectLst/>
                <a:latin typeface="Cambria" panose="02040503050406030204" pitchFamily="18" charset="0"/>
                <a:ea typeface="Cambria" panose="02040503050406030204" pitchFamily="18" charset="0"/>
              </a:rPr>
              <a:t>Tecnológico</a:t>
            </a:r>
            <a:r>
              <a:rPr lang="en-US" sz="2000" dirty="0">
                <a:effectLst/>
                <a:latin typeface="Cambria" panose="02040503050406030204" pitchFamily="18" charset="0"/>
                <a:ea typeface="Cambria" panose="02040503050406030204" pitchFamily="18" charset="0"/>
              </a:rPr>
              <a:t> Superior Ibarra – </a:t>
            </a:r>
            <a:r>
              <a:rPr lang="en-US" sz="2000" dirty="0" err="1">
                <a:effectLst/>
                <a:latin typeface="Cambria" panose="02040503050406030204" pitchFamily="18" charset="0"/>
                <a:ea typeface="Cambria" panose="02040503050406030204" pitchFamily="18" charset="0"/>
              </a:rPr>
              <a:t>Docentes</a:t>
            </a:r>
            <a:r>
              <a:rPr lang="en-US" sz="2000" dirty="0">
                <a:effectLst/>
                <a:latin typeface="Cambria" panose="02040503050406030204" pitchFamily="18" charset="0"/>
                <a:ea typeface="Cambria" panose="02040503050406030204" pitchFamily="18" charset="0"/>
              </a:rPr>
              <a:t> </a:t>
            </a:r>
            <a:r>
              <a:rPr lang="en-US" sz="2000" dirty="0" err="1">
                <a:effectLst/>
                <a:latin typeface="Cambria" panose="02040503050406030204" pitchFamily="18" charset="0"/>
                <a:ea typeface="Cambria" panose="02040503050406030204" pitchFamily="18" charset="0"/>
              </a:rPr>
              <a:t>tutores</a:t>
            </a:r>
            <a:r>
              <a:rPr lang="en-US" sz="2000" dirty="0">
                <a:effectLst/>
                <a:latin typeface="Cambria" panose="02040503050406030204" pitchFamily="18" charset="0"/>
                <a:ea typeface="Cambria" panose="02040503050406030204" pitchFamily="18" charset="0"/>
              </a:rPr>
              <a:t> </a:t>
            </a:r>
            <a:r>
              <a:rPr lang="en-US" sz="2000" dirty="0" err="1">
                <a:effectLst/>
                <a:latin typeface="Cambria" panose="02040503050406030204" pitchFamily="18" charset="0"/>
                <a:ea typeface="Cambria" panose="02040503050406030204" pitchFamily="18" charset="0"/>
              </a:rPr>
              <a:t>auxiliares</a:t>
            </a:r>
            <a:r>
              <a:rPr lang="en-US" sz="2000" dirty="0">
                <a:effectLst/>
                <a:latin typeface="Cambria" panose="02040503050406030204" pitchFamily="18" charset="0"/>
                <a:ea typeface="Cambria" panose="02040503050406030204" pitchFamily="18" charset="0"/>
              </a:rPr>
              <a:t>, Ibarra Ecuador.</a:t>
            </a:r>
            <a:endParaRPr lang="en-GB" sz="2000" dirty="0">
              <a:effectLst/>
              <a:latin typeface="Cambria" panose="02040503050406030204" pitchFamily="18" charset="0"/>
              <a:ea typeface="Cambria" panose="02040503050406030204" pitchFamily="18" charset="0"/>
            </a:endParaRPr>
          </a:p>
          <a:p>
            <a:pPr>
              <a:lnSpc>
                <a:spcPct val="120000"/>
              </a:lnSpc>
            </a:pPr>
            <a:endParaRPr lang="en-GB" sz="2000" dirty="0">
              <a:effectLst/>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548F4782-4F6C-D774-D6CA-62FFA49E286F}"/>
              </a:ext>
            </a:extLst>
          </p:cNvPr>
          <p:cNvSpPr txBox="1"/>
          <p:nvPr/>
        </p:nvSpPr>
        <p:spPr>
          <a:xfrm>
            <a:off x="716067" y="30566093"/>
            <a:ext cx="13697876" cy="2123658"/>
          </a:xfrm>
          <a:prstGeom prst="rect">
            <a:avLst/>
          </a:prstGeom>
          <a:noFill/>
        </p:spPr>
        <p:txBody>
          <a:bodyPr wrap="square">
            <a:spAutoFit/>
          </a:bodyPr>
          <a:lstStyle/>
          <a:p>
            <a:pPr algn="just"/>
            <a:r>
              <a:rPr lang="en-GB" sz="2200" b="1" i="0" dirty="0">
                <a:solidFill>
                  <a:srgbClr val="6B6B6B"/>
                </a:solidFill>
                <a:effectLst/>
                <a:latin typeface="Cambria" panose="02040503050406030204" pitchFamily="18" charset="0"/>
                <a:ea typeface="Cambria" panose="02040503050406030204" pitchFamily="18" charset="0"/>
              </a:rPr>
              <a:t>Figure 1: </a:t>
            </a:r>
            <a:r>
              <a:rPr lang="es-ES" sz="2200" b="0" i="0" dirty="0">
                <a:solidFill>
                  <a:srgbClr val="6B6B6B"/>
                </a:solidFill>
                <a:effectLst/>
                <a:latin typeface="Cambria" panose="02040503050406030204" pitchFamily="18" charset="0"/>
                <a:ea typeface="Cambria" panose="02040503050406030204" pitchFamily="18" charset="0"/>
              </a:rPr>
              <a:t>Menú de Navegación: Esta sección contiene las opciones principales del sistema, incluyendo Ventas, Reportes, Proveedores, Seguridad, y más. Cada opción en el panel izquierdo permite acceder a distintos módulos de la aplicación, como el </a:t>
            </a:r>
            <a:r>
              <a:rPr lang="es-ES" sz="2200" b="0" i="0" dirty="0" err="1">
                <a:solidFill>
                  <a:srgbClr val="6B6B6B"/>
                </a:solidFill>
                <a:effectLst/>
                <a:latin typeface="Cambria" panose="02040503050406030204" pitchFamily="18" charset="0"/>
                <a:ea typeface="Cambria" panose="02040503050406030204" pitchFamily="18" charset="0"/>
              </a:rPr>
              <a:t>dashboard</a:t>
            </a:r>
            <a:r>
              <a:rPr lang="es-ES" sz="2200" b="0" i="0" dirty="0">
                <a:solidFill>
                  <a:srgbClr val="6B6B6B"/>
                </a:solidFill>
                <a:effectLst/>
                <a:latin typeface="Cambria" panose="02040503050406030204" pitchFamily="18" charset="0"/>
                <a:ea typeface="Cambria" panose="02040503050406030204" pitchFamily="18" charset="0"/>
              </a:rPr>
              <a:t> para realizar ventas, ver reportes y gestionar usuarios, clientes y proveedores.  </a:t>
            </a:r>
          </a:p>
          <a:p>
            <a:pPr algn="just"/>
            <a:r>
              <a:rPr lang="es-ES" sz="2200" b="0" i="0" dirty="0" err="1">
                <a:solidFill>
                  <a:srgbClr val="6B6B6B"/>
                </a:solidFill>
                <a:effectLst/>
                <a:latin typeface="Cambria" panose="02040503050406030204" pitchFamily="18" charset="0"/>
                <a:ea typeface="Cambria" panose="02040503050406030204" pitchFamily="18" charset="0"/>
              </a:rPr>
              <a:t>Dashboard</a:t>
            </a:r>
            <a:r>
              <a:rPr lang="es-ES" sz="2200" b="0" i="0" dirty="0">
                <a:solidFill>
                  <a:srgbClr val="6B6B6B"/>
                </a:solidFill>
                <a:effectLst/>
                <a:latin typeface="Cambria" panose="02040503050406030204" pitchFamily="18" charset="0"/>
                <a:ea typeface="Cambria" panose="02040503050406030204" pitchFamily="18" charset="0"/>
              </a:rPr>
              <a:t>: El panel principal permite al usuario realizar diversas tareas rápidamente, como acceder a las opciones de ventas, historial de ventas, inventario y hacer copias de seguridad de la base de datos.</a:t>
            </a:r>
            <a:endParaRPr lang="en-GB" sz="2200" dirty="0">
              <a:latin typeface="Cambria" panose="02040503050406030204" pitchFamily="18" charset="0"/>
              <a:ea typeface="Cambria" panose="02040503050406030204" pitchFamily="18" charset="0"/>
            </a:endParaRPr>
          </a:p>
        </p:txBody>
      </p:sp>
      <p:sp>
        <p:nvSpPr>
          <p:cNvPr id="13" name="TextBox 12">
            <a:extLst>
              <a:ext uri="{FF2B5EF4-FFF2-40B4-BE49-F238E27FC236}">
                <a16:creationId xmlns:a16="http://schemas.microsoft.com/office/drawing/2014/main" id="{36FF62CD-E248-3C8B-55F3-83E8F71DAA9C}"/>
              </a:ext>
            </a:extLst>
          </p:cNvPr>
          <p:cNvSpPr txBox="1"/>
          <p:nvPr/>
        </p:nvSpPr>
        <p:spPr>
          <a:xfrm>
            <a:off x="15788062" y="30601704"/>
            <a:ext cx="13616088" cy="3477875"/>
          </a:xfrm>
          <a:prstGeom prst="rect">
            <a:avLst/>
          </a:prstGeom>
          <a:noFill/>
        </p:spPr>
        <p:txBody>
          <a:bodyPr wrap="square">
            <a:spAutoFit/>
          </a:bodyPr>
          <a:lstStyle/>
          <a:p>
            <a:pPr algn="just"/>
            <a:r>
              <a:rPr lang="en-GB" sz="2200" b="1" i="0" dirty="0">
                <a:solidFill>
                  <a:srgbClr val="6B6B6B"/>
                </a:solidFill>
                <a:effectLst/>
                <a:latin typeface="Cambria" panose="02040503050406030204" pitchFamily="18" charset="0"/>
                <a:ea typeface="Cambria" panose="02040503050406030204" pitchFamily="18" charset="0"/>
              </a:rPr>
              <a:t>Figur</a:t>
            </a:r>
            <a:r>
              <a:rPr lang="en-GB" sz="2200" b="1" dirty="0">
                <a:solidFill>
                  <a:srgbClr val="6B6B6B"/>
                </a:solidFill>
                <a:latin typeface="Cambria" panose="02040503050406030204" pitchFamily="18" charset="0"/>
                <a:ea typeface="Cambria" panose="02040503050406030204" pitchFamily="18" charset="0"/>
              </a:rPr>
              <a:t>e 2: </a:t>
            </a:r>
            <a:r>
              <a:rPr lang="es-ES" sz="2200" dirty="0">
                <a:solidFill>
                  <a:srgbClr val="6B6B6B"/>
                </a:solidFill>
                <a:latin typeface="Cambria" panose="02040503050406030204" pitchFamily="18" charset="0"/>
                <a:ea typeface="Cambria" panose="02040503050406030204" pitchFamily="18" charset="0"/>
              </a:rPr>
              <a:t>(A) Proceso Scrum: es una metodología ágil para el desarrollo de proyectos. La metodología se inicia con la planificación del sprint, que incluye la refinación y la división de tareas del backlog del producto. Las tareas se desglosan en actividades específicas para el equipo y se asigna un tiempo definido para su ejecución. La imagen muestra la duración del sprint, típicamente de una a cuatro semanas, durante las cuales se realiza un seguimiento continuo a través de reuniones diarias (</a:t>
            </a:r>
            <a:r>
              <a:rPr lang="es-ES" sz="2200" dirty="0" err="1">
                <a:solidFill>
                  <a:srgbClr val="6B6B6B"/>
                </a:solidFill>
                <a:latin typeface="Cambria" panose="02040503050406030204" pitchFamily="18" charset="0"/>
                <a:ea typeface="Cambria" panose="02040503050406030204" pitchFamily="18" charset="0"/>
              </a:rPr>
              <a:t>daily</a:t>
            </a:r>
            <a:r>
              <a:rPr lang="es-ES" sz="2200" dirty="0">
                <a:solidFill>
                  <a:srgbClr val="6B6B6B"/>
                </a:solidFill>
                <a:latin typeface="Cambria" panose="02040503050406030204" pitchFamily="18" charset="0"/>
                <a:ea typeface="Cambria" panose="02040503050406030204" pitchFamily="18" charset="0"/>
              </a:rPr>
              <a:t> meetings). (B) Sprint </a:t>
            </a:r>
            <a:r>
              <a:rPr lang="es-ES" sz="2200" dirty="0" err="1">
                <a:solidFill>
                  <a:srgbClr val="6B6B6B"/>
                </a:solidFill>
                <a:latin typeface="Cambria" panose="02040503050406030204" pitchFamily="18" charset="0"/>
                <a:ea typeface="Cambria" panose="02040503050406030204" pitchFamily="18" charset="0"/>
              </a:rPr>
              <a:t>Planning</a:t>
            </a:r>
            <a:r>
              <a:rPr lang="es-ES" sz="2200" dirty="0">
                <a:solidFill>
                  <a:srgbClr val="6B6B6B"/>
                </a:solidFill>
                <a:latin typeface="Cambria" panose="02040503050406030204" pitchFamily="18" charset="0"/>
                <a:ea typeface="Cambria" panose="02040503050406030204" pitchFamily="18" charset="0"/>
              </a:rPr>
              <a:t>: Detalla la planificación del sprint, incluyendo el refinamiento de las características del producto y la división de tareas. (C) </a:t>
            </a:r>
            <a:r>
              <a:rPr lang="es-ES" sz="2200" dirty="0" err="1">
                <a:solidFill>
                  <a:srgbClr val="6B6B6B"/>
                </a:solidFill>
                <a:latin typeface="Cambria" panose="02040503050406030204" pitchFamily="18" charset="0"/>
                <a:ea typeface="Cambria" panose="02040503050406030204" pitchFamily="18" charset="0"/>
              </a:rPr>
              <a:t>Daily</a:t>
            </a:r>
            <a:r>
              <a:rPr lang="es-ES" sz="2200" dirty="0">
                <a:solidFill>
                  <a:srgbClr val="6B6B6B"/>
                </a:solidFill>
                <a:latin typeface="Cambria" panose="02040503050406030204" pitchFamily="18" charset="0"/>
                <a:ea typeface="Cambria" panose="02040503050406030204" pitchFamily="18" charset="0"/>
              </a:rPr>
              <a:t> Meeting: Reunión diaria para revisar avances, dificultades y próximas tareas. (D) Incremento del Producto: Resultados funcionales desarrollados durante el sprint. (E) Sprint </a:t>
            </a:r>
            <a:r>
              <a:rPr lang="es-ES" sz="2200" dirty="0" err="1">
                <a:solidFill>
                  <a:srgbClr val="6B6B6B"/>
                </a:solidFill>
                <a:latin typeface="Cambria" panose="02040503050406030204" pitchFamily="18" charset="0"/>
                <a:ea typeface="Cambria" panose="02040503050406030204" pitchFamily="18" charset="0"/>
              </a:rPr>
              <a:t>Review</a:t>
            </a:r>
            <a:r>
              <a:rPr lang="es-ES" sz="2200" dirty="0">
                <a:solidFill>
                  <a:srgbClr val="6B6B6B"/>
                </a:solidFill>
                <a:latin typeface="Cambria" panose="02040503050406030204" pitchFamily="18" charset="0"/>
                <a:ea typeface="Cambria" panose="02040503050406030204" pitchFamily="18" charset="0"/>
              </a:rPr>
              <a:t>: Evaluación del avance y revisión del incremento del producto con los interesados. (F) Sprint Retrospective: Reflexión sobre el desempeño del equipo y áreas de mejora</a:t>
            </a:r>
            <a:r>
              <a:rPr lang="en-GB" sz="2200" b="0" i="0" dirty="0">
                <a:solidFill>
                  <a:srgbClr val="6B6B6B"/>
                </a:solidFill>
                <a:effectLst/>
                <a:latin typeface="Cambria" panose="02040503050406030204" pitchFamily="18" charset="0"/>
                <a:ea typeface="Cambria" panose="02040503050406030204" pitchFamily="18" charset="0"/>
              </a:rPr>
              <a:t>.</a:t>
            </a:r>
            <a:endParaRPr lang="en-GB" sz="2200" dirty="0">
              <a:latin typeface="Cambria" panose="02040503050406030204" pitchFamily="18" charset="0"/>
              <a:ea typeface="Cambria" panose="02040503050406030204" pitchFamily="18" charset="0"/>
            </a:endParaRPr>
          </a:p>
        </p:txBody>
      </p:sp>
      <p:sp>
        <p:nvSpPr>
          <p:cNvPr id="22" name="TextBox 21">
            <a:extLst>
              <a:ext uri="{FF2B5EF4-FFF2-40B4-BE49-F238E27FC236}">
                <a16:creationId xmlns:a16="http://schemas.microsoft.com/office/drawing/2014/main" id="{6717F52C-C168-BACE-89C7-293B9888F98C}"/>
              </a:ext>
            </a:extLst>
          </p:cNvPr>
          <p:cNvSpPr txBox="1"/>
          <p:nvPr/>
        </p:nvSpPr>
        <p:spPr>
          <a:xfrm>
            <a:off x="716068" y="33055210"/>
            <a:ext cx="13697876" cy="5740033"/>
          </a:xfrm>
          <a:prstGeom prst="rect">
            <a:avLst/>
          </a:prstGeom>
          <a:solidFill>
            <a:srgbClr val="E3E3E9"/>
          </a:solidFill>
          <a:ln>
            <a:noFill/>
          </a:ln>
        </p:spPr>
        <p:txBody>
          <a:bodyPr wrap="square" rtlCol="0">
            <a:spAutoFit/>
          </a:bodyPr>
          <a:lstStyle/>
          <a:p>
            <a:pPr algn="just"/>
            <a:r>
              <a:rPr lang="en-GB" sz="3200" b="1" dirty="0">
                <a:latin typeface="Cambria" panose="02040503050406030204" pitchFamily="18" charset="0"/>
                <a:ea typeface="Cambria" panose="02040503050406030204" pitchFamily="18" charset="0"/>
              </a:rPr>
              <a:t>DISCUSIÓN</a:t>
            </a:r>
          </a:p>
          <a:p>
            <a:pPr algn="just"/>
            <a:endParaRPr lang="en-GB" sz="2700" dirty="0">
              <a:latin typeface="Cambria" panose="02040503050406030204" pitchFamily="18" charset="0"/>
              <a:ea typeface="Cambria" panose="02040503050406030204" pitchFamily="18" charset="0"/>
            </a:endParaRPr>
          </a:p>
          <a:p>
            <a:pPr algn="just"/>
            <a:r>
              <a:rPr lang="es-ES" sz="3200" dirty="0">
                <a:latin typeface="Cambria" panose="02040503050406030204" pitchFamily="18" charset="0"/>
                <a:ea typeface="Cambria" panose="02040503050406030204" pitchFamily="18" charset="0"/>
              </a:rPr>
              <a:t>La entrevista cualitativa reveló importantes desafíos en el negocio de Rodrigo Chávez: dificultades para gestionar el inventario, supervisar al personal y llevar registros financieros. El uso de un cuaderno para los registros resulta ineficiente y vulnerable a errores, lo que resalta la necesidad de un sistema automatizado. Estos resultados son consistentes con estudios previos que señalan la mejora en eficiencia operativa a través de la digitalización de procesos clave, como la gestión de inventarios y el control de operaciones.</a:t>
            </a:r>
          </a:p>
          <a:p>
            <a:pPr algn="just"/>
            <a:endParaRPr lang="es-ES" sz="2800" dirty="0">
              <a:latin typeface="Cambria" panose="02040503050406030204" pitchFamily="18" charset="0"/>
              <a:ea typeface="Cambria" panose="02040503050406030204" pitchFamily="18" charset="0"/>
            </a:endParaRPr>
          </a:p>
          <a:p>
            <a:pPr algn="just"/>
            <a:endParaRPr lang="es-ES" sz="2800" dirty="0">
              <a:latin typeface="Cambria" panose="02040503050406030204" pitchFamily="18" charset="0"/>
              <a:ea typeface="Cambria" panose="02040503050406030204" pitchFamily="18" charset="0"/>
            </a:endParaRPr>
          </a:p>
          <a:p>
            <a:pPr algn="just"/>
            <a:endParaRPr lang="es-ES" sz="2800" dirty="0">
              <a:latin typeface="Cambria" panose="02040503050406030204" pitchFamily="18" charset="0"/>
              <a:ea typeface="Cambria" panose="02040503050406030204" pitchFamily="18" charset="0"/>
            </a:endParaRPr>
          </a:p>
        </p:txBody>
      </p:sp>
      <p:sp>
        <p:nvSpPr>
          <p:cNvPr id="24" name="TextBox 23">
            <a:extLst>
              <a:ext uri="{FF2B5EF4-FFF2-40B4-BE49-F238E27FC236}">
                <a16:creationId xmlns:a16="http://schemas.microsoft.com/office/drawing/2014/main" id="{16F775A0-EBA1-5F87-E7C3-64F6933CFACF}"/>
              </a:ext>
            </a:extLst>
          </p:cNvPr>
          <p:cNvSpPr txBox="1"/>
          <p:nvPr/>
        </p:nvSpPr>
        <p:spPr>
          <a:xfrm>
            <a:off x="15788061" y="34394038"/>
            <a:ext cx="13616088" cy="4401205"/>
          </a:xfrm>
          <a:prstGeom prst="rect">
            <a:avLst/>
          </a:prstGeom>
          <a:solidFill>
            <a:srgbClr val="DDDDEF"/>
          </a:solidFill>
          <a:ln>
            <a:noFill/>
          </a:ln>
        </p:spPr>
        <p:txBody>
          <a:bodyPr wrap="square" rtlCol="0">
            <a:spAutoFit/>
          </a:bodyPr>
          <a:lstStyle/>
          <a:p>
            <a:pPr algn="just"/>
            <a:r>
              <a:rPr lang="en-GB" sz="3200" b="1" dirty="0">
                <a:latin typeface="Cambria" panose="02040503050406030204" pitchFamily="18" charset="0"/>
                <a:ea typeface="Cambria" panose="02040503050406030204" pitchFamily="18" charset="0"/>
              </a:rPr>
              <a:t>CONCLUSIONES</a:t>
            </a:r>
          </a:p>
          <a:p>
            <a:pPr algn="just"/>
            <a:endParaRPr lang="en-GB" sz="3200" dirty="0">
              <a:latin typeface="Cambria" panose="02040503050406030204" pitchFamily="18" charset="0"/>
              <a:ea typeface="Cambria" panose="02040503050406030204" pitchFamily="18" charset="0"/>
            </a:endParaRPr>
          </a:p>
          <a:p>
            <a:pPr algn="just"/>
            <a:r>
              <a:rPr lang="es-ES" sz="2700" dirty="0">
                <a:latin typeface="Cambria" panose="02040503050406030204" pitchFamily="18" charset="0"/>
                <a:ea typeface="Cambria" panose="02040503050406030204" pitchFamily="18" charset="0"/>
              </a:rPr>
              <a:t>Las conclusiones del proyecto subrayan la necesidad de un sistema web de gestión para "Calzado Americano", optimizando la gestión de inventarios y registros actualmente ineficientes. Se propone el desarrollo de una solución con tecnologías como </a:t>
            </a:r>
            <a:r>
              <a:rPr lang="es-ES" sz="2700" dirty="0" err="1">
                <a:latin typeface="Cambria" panose="02040503050406030204" pitchFamily="18" charset="0"/>
                <a:ea typeface="Cambria" panose="02040503050406030204" pitchFamily="18" charset="0"/>
              </a:rPr>
              <a:t>CodeIgniter</a:t>
            </a:r>
            <a:r>
              <a:rPr lang="es-ES" sz="2700" dirty="0">
                <a:latin typeface="Cambria" panose="02040503050406030204" pitchFamily="18" charset="0"/>
                <a:ea typeface="Cambria" panose="02040503050406030204" pitchFamily="18" charset="0"/>
              </a:rPr>
              <a:t> y MySQL, que mejorará la operación y la toma de decisiones del negocio. El uso de la metodología ágil SCRUM permite adaptarse a las necesidades cambiantes, ofreciendo una solución escalable para futuras expansiones. Además, se destaca la seguridad de la información y la facilidad de uso como claves para su éxito.</a:t>
            </a:r>
            <a:endParaRPr lang="en-GB" sz="2700" dirty="0">
              <a:latin typeface="Cambria" panose="02040503050406030204" pitchFamily="18" charset="0"/>
              <a:ea typeface="Cambria" panose="02040503050406030204" pitchFamily="18" charset="0"/>
            </a:endParaRPr>
          </a:p>
          <a:p>
            <a:pPr algn="just"/>
            <a:endParaRPr lang="en-GB" sz="2700" dirty="0">
              <a:latin typeface="Cambria" panose="02040503050406030204" pitchFamily="18" charset="0"/>
              <a:ea typeface="Cambria" panose="02040503050406030204" pitchFamily="18" charset="0"/>
            </a:endParaRPr>
          </a:p>
        </p:txBody>
      </p:sp>
      <p:sp>
        <p:nvSpPr>
          <p:cNvPr id="17" name="TextBox 16">
            <a:extLst>
              <a:ext uri="{FF2B5EF4-FFF2-40B4-BE49-F238E27FC236}">
                <a16:creationId xmlns:a16="http://schemas.microsoft.com/office/drawing/2014/main" id="{8C257A04-0999-1668-E69F-BF4314B83B8E}"/>
              </a:ext>
            </a:extLst>
          </p:cNvPr>
          <p:cNvSpPr txBox="1"/>
          <p:nvPr/>
        </p:nvSpPr>
        <p:spPr>
          <a:xfrm>
            <a:off x="25245266" y="20454416"/>
            <a:ext cx="306962" cy="369332"/>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G</a:t>
            </a:r>
          </a:p>
        </p:txBody>
      </p:sp>
      <p:sp>
        <p:nvSpPr>
          <p:cNvPr id="20" name="TextBox 19">
            <a:extLst>
              <a:ext uri="{FF2B5EF4-FFF2-40B4-BE49-F238E27FC236}">
                <a16:creationId xmlns:a16="http://schemas.microsoft.com/office/drawing/2014/main" id="{DA760D88-0F4A-BE5A-5E70-2520C0DF5D5A}"/>
              </a:ext>
            </a:extLst>
          </p:cNvPr>
          <p:cNvSpPr txBox="1"/>
          <p:nvPr/>
        </p:nvSpPr>
        <p:spPr>
          <a:xfrm>
            <a:off x="25855224" y="20423757"/>
            <a:ext cx="2448272" cy="276999"/>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tg-APP</a:t>
            </a:r>
            <a:r>
              <a:rPr lang="en-GB" sz="900" b="1" dirty="0">
                <a:latin typeface="Arial" panose="020B0604020202020204" pitchFamily="34" charset="0"/>
                <a:cs typeface="Arial" panose="020B0604020202020204" pitchFamily="34" charset="0"/>
              </a:rPr>
              <a:t>ArcSwe </a:t>
            </a:r>
            <a:r>
              <a:rPr lang="en-GB" sz="1200" b="1" dirty="0">
                <a:latin typeface="Arial" panose="020B0604020202020204" pitchFamily="34" charset="0"/>
                <a:cs typeface="Arial" panose="020B0604020202020204" pitchFamily="34" charset="0"/>
              </a:rPr>
              <a:t>+ Lecanemab</a:t>
            </a:r>
            <a:endParaRPr lang="en-GB" sz="900" b="1" dirty="0">
              <a:latin typeface="Arial" panose="020B0604020202020204" pitchFamily="34" charset="0"/>
              <a:cs typeface="Arial" panose="020B0604020202020204" pitchFamily="34" charset="0"/>
            </a:endParaRPr>
          </a:p>
        </p:txBody>
      </p:sp>
      <p:pic>
        <p:nvPicPr>
          <p:cNvPr id="25" name="Picture 24" descr="Blue and black logo with text&#10;&#10;Description automatically generated">
            <a:extLst>
              <a:ext uri="{FF2B5EF4-FFF2-40B4-BE49-F238E27FC236}">
                <a16:creationId xmlns:a16="http://schemas.microsoft.com/office/drawing/2014/main" id="{29497F71-2056-404D-DB9C-EBA0F056B8D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18507" y="132549"/>
            <a:ext cx="4300419" cy="2397446"/>
          </a:xfrm>
          <a:prstGeom prst="rect">
            <a:avLst/>
          </a:prstGeom>
        </p:spPr>
      </p:pic>
      <p:sp>
        <p:nvSpPr>
          <p:cNvPr id="26" name="TextBox 25">
            <a:extLst>
              <a:ext uri="{FF2B5EF4-FFF2-40B4-BE49-F238E27FC236}">
                <a16:creationId xmlns:a16="http://schemas.microsoft.com/office/drawing/2014/main" id="{7915E121-C6BD-14FD-EFAE-6E543E1DFDF3}"/>
              </a:ext>
            </a:extLst>
          </p:cNvPr>
          <p:cNvSpPr txBox="1"/>
          <p:nvPr/>
        </p:nvSpPr>
        <p:spPr>
          <a:xfrm>
            <a:off x="602860" y="11810250"/>
            <a:ext cx="14537127" cy="5943600"/>
          </a:xfrm>
          <a:prstGeom prst="rect">
            <a:avLst/>
          </a:prstGeom>
          <a:solidFill>
            <a:srgbClr val="DDDDEF"/>
          </a:solidFill>
          <a:ln>
            <a:noFill/>
          </a:ln>
        </p:spPr>
        <p:txBody>
          <a:bodyPr wrap="square" rtlCol="0">
            <a:spAutoFit/>
          </a:bodyPr>
          <a:lstStyle/>
          <a:p>
            <a:pPr algn="just"/>
            <a:r>
              <a:rPr lang="en-GB" sz="3200" b="1" dirty="0">
                <a:latin typeface="Cambria" panose="02040503050406030204" pitchFamily="18" charset="0"/>
                <a:ea typeface="Cambria" panose="02040503050406030204" pitchFamily="18" charset="0"/>
              </a:rPr>
              <a:t>PROBLEMÁTICA O NECESIDAD</a:t>
            </a:r>
          </a:p>
          <a:p>
            <a:r>
              <a:rPr lang="es-ES" sz="3200" dirty="0">
                <a:latin typeface="Cambria" panose="02040503050406030204" pitchFamily="18" charset="0"/>
                <a:ea typeface="Cambria" panose="02040503050406030204" pitchFamily="18" charset="0"/>
              </a:rPr>
              <a:t>La zapatería "Calzado Americano" tiene dificultades en el control de inventario, atención al cliente y toma de decisiones debido a la gestión manual de registros.</a:t>
            </a:r>
          </a:p>
          <a:p>
            <a:r>
              <a:rPr lang="es-ES" sz="3200" b="1" dirty="0">
                <a:latin typeface="Cambria" panose="02040503050406030204" pitchFamily="18" charset="0"/>
                <a:ea typeface="Cambria" panose="02040503050406030204" pitchFamily="18" charset="0"/>
              </a:rPr>
              <a:t>Pregunta Fundamental: </a:t>
            </a:r>
            <a:r>
              <a:rPr lang="es-ES" sz="3200" dirty="0">
                <a:latin typeface="Cambria" panose="02040503050406030204" pitchFamily="18" charset="0"/>
                <a:ea typeface="Cambria" panose="02040503050406030204" pitchFamily="18" charset="0"/>
              </a:rPr>
              <a:t>¿Cómo optimizar estos procesos mediante un sistema web integral?</a:t>
            </a:r>
          </a:p>
          <a:p>
            <a:r>
              <a:rPr lang="es-ES" sz="3200" b="1" dirty="0">
                <a:latin typeface="Cambria" panose="02040503050406030204" pitchFamily="18" charset="0"/>
                <a:ea typeface="Cambria" panose="02040503050406030204" pitchFamily="18" charset="0"/>
              </a:rPr>
              <a:t>Objetivo General: </a:t>
            </a:r>
            <a:r>
              <a:rPr lang="es-ES" sz="3200" dirty="0">
                <a:latin typeface="Cambria" panose="02040503050406030204" pitchFamily="18" charset="0"/>
                <a:ea typeface="Cambria" panose="02040503050406030204" pitchFamily="18" charset="0"/>
              </a:rPr>
              <a:t>Desarrollar un sistema web que optimice los procesos clave de la zapatería, mejorando la eficiencia operativa y la toma de decisiones.</a:t>
            </a:r>
          </a:p>
          <a:p>
            <a:r>
              <a:rPr lang="es-ES" sz="3200" b="1" dirty="0">
                <a:latin typeface="Cambria" panose="02040503050406030204" pitchFamily="18" charset="0"/>
                <a:ea typeface="Cambria" panose="02040503050406030204" pitchFamily="18" charset="0"/>
              </a:rPr>
              <a:t>Objetivos Específicos: </a:t>
            </a:r>
            <a:r>
              <a:rPr lang="es-ES" sz="3200" dirty="0">
                <a:latin typeface="Cambria" panose="02040503050406030204" pitchFamily="18" charset="0"/>
                <a:ea typeface="Cambria" panose="02040503050406030204" pitchFamily="18" charset="0"/>
              </a:rPr>
              <a:t>Investigar los requerimientos del dueño. Diseñar la arquitectura del sistema con SCRUM. Desarrollar el sistema web usando </a:t>
            </a:r>
            <a:r>
              <a:rPr lang="es-ES" sz="3200" dirty="0" err="1">
                <a:latin typeface="Cambria" panose="02040503050406030204" pitchFamily="18" charset="0"/>
                <a:ea typeface="Cambria" panose="02040503050406030204" pitchFamily="18" charset="0"/>
              </a:rPr>
              <a:t>CodeIgniter</a:t>
            </a:r>
            <a:r>
              <a:rPr lang="es-ES" sz="3200" dirty="0">
                <a:latin typeface="Cambria" panose="02040503050406030204" pitchFamily="18" charset="0"/>
                <a:ea typeface="Cambria" panose="02040503050406030204" pitchFamily="18" charset="0"/>
              </a:rPr>
              <a:t> 4, Bootstrap y SQL.</a:t>
            </a:r>
          </a:p>
        </p:txBody>
      </p:sp>
      <p:sp>
        <p:nvSpPr>
          <p:cNvPr id="27" name="TextBox 26">
            <a:extLst>
              <a:ext uri="{FF2B5EF4-FFF2-40B4-BE49-F238E27FC236}">
                <a16:creationId xmlns:a16="http://schemas.microsoft.com/office/drawing/2014/main" id="{2F187B11-0FF4-3AF3-015E-BF34BCD9C59F}"/>
              </a:ext>
            </a:extLst>
          </p:cNvPr>
          <p:cNvSpPr txBox="1"/>
          <p:nvPr/>
        </p:nvSpPr>
        <p:spPr>
          <a:xfrm>
            <a:off x="15817529" y="11810250"/>
            <a:ext cx="13615971" cy="5943600"/>
          </a:xfrm>
          <a:prstGeom prst="rect">
            <a:avLst/>
          </a:prstGeom>
          <a:solidFill>
            <a:srgbClr val="DDDDEF"/>
          </a:solidFill>
          <a:ln>
            <a:noFill/>
          </a:ln>
        </p:spPr>
        <p:txBody>
          <a:bodyPr wrap="square" rtlCol="0">
            <a:spAutoFit/>
          </a:bodyPr>
          <a:lstStyle/>
          <a:p>
            <a:pPr algn="just"/>
            <a:r>
              <a:rPr lang="en-GB" sz="3200" b="1" dirty="0">
                <a:latin typeface="Cambria" panose="02040503050406030204" pitchFamily="18" charset="0"/>
                <a:ea typeface="Cambria" panose="02040503050406030204" pitchFamily="18" charset="0"/>
              </a:rPr>
              <a:t>METODOLOGÍA</a:t>
            </a:r>
          </a:p>
          <a:p>
            <a:pPr algn="just"/>
            <a:r>
              <a:rPr lang="es-ES" sz="3200" dirty="0">
                <a:latin typeface="Cambria" panose="02040503050406030204" pitchFamily="18" charset="0"/>
                <a:ea typeface="Cambria" panose="02040503050406030204" pitchFamily="18" charset="0"/>
              </a:rPr>
              <a:t>Se adoptó la metodología ágil SCRUM para el desarrollo del sistema web. Se realizaron entrevistas cualitativas con el dueño y empleados de la zapatería para identificar sus necesidades. El diseño incluyó la creación de diagramas de arquitectura y prototipos de interfaz. El desarrollo se llevó a cabo utilizando tecnologías como HTML5, CSS3, JavaScript, y </a:t>
            </a:r>
            <a:r>
              <a:rPr lang="es-ES" sz="3200" dirty="0" err="1">
                <a:latin typeface="Cambria" panose="02040503050406030204" pitchFamily="18" charset="0"/>
                <a:ea typeface="Cambria" panose="02040503050406030204" pitchFamily="18" charset="0"/>
              </a:rPr>
              <a:t>CodeIgniter</a:t>
            </a:r>
            <a:r>
              <a:rPr lang="es-ES" sz="3200" dirty="0">
                <a:latin typeface="Cambria" panose="02040503050406030204" pitchFamily="18" charset="0"/>
                <a:ea typeface="Cambria" panose="02040503050406030204" pitchFamily="18" charset="0"/>
              </a:rPr>
              <a:t> 4, con una base de datos MySQL. Se realizaron pruebas exhaustivas y se recopiló retroalimentación para ajustar el sistema antes de su despliegue.</a:t>
            </a:r>
          </a:p>
          <a:p>
            <a:pPr algn="just"/>
            <a:endParaRPr lang="en-GB" sz="3200" dirty="0">
              <a:latin typeface="Cambria" panose="02040503050406030204" pitchFamily="18" charset="0"/>
              <a:ea typeface="Cambria" panose="02040503050406030204" pitchFamily="18" charset="0"/>
            </a:endParaRPr>
          </a:p>
          <a:p>
            <a:pPr algn="just"/>
            <a:endParaRPr lang="en-GB" sz="3200" dirty="0">
              <a:latin typeface="Cambria" panose="02040503050406030204" pitchFamily="18" charset="0"/>
              <a:ea typeface="Cambria" panose="02040503050406030204" pitchFamily="18" charset="0"/>
            </a:endParaRPr>
          </a:p>
          <a:p>
            <a:pPr algn="just"/>
            <a:endParaRPr lang="en-GB" sz="3200" dirty="0">
              <a:latin typeface="Cambria" panose="02040503050406030204" pitchFamily="18" charset="0"/>
              <a:ea typeface="Cambria" panose="02040503050406030204" pitchFamily="18" charset="0"/>
            </a:endParaRPr>
          </a:p>
        </p:txBody>
      </p:sp>
      <p:sp>
        <p:nvSpPr>
          <p:cNvPr id="28" name="TextBox 27">
            <a:extLst>
              <a:ext uri="{FF2B5EF4-FFF2-40B4-BE49-F238E27FC236}">
                <a16:creationId xmlns:a16="http://schemas.microsoft.com/office/drawing/2014/main" id="{A9DFE41C-0312-8654-77C0-E8C8905000B1}"/>
              </a:ext>
            </a:extLst>
          </p:cNvPr>
          <p:cNvSpPr txBox="1"/>
          <p:nvPr/>
        </p:nvSpPr>
        <p:spPr>
          <a:xfrm>
            <a:off x="610105" y="18052048"/>
            <a:ext cx="28852747" cy="3539430"/>
          </a:xfrm>
          <a:prstGeom prst="rect">
            <a:avLst/>
          </a:prstGeom>
          <a:solidFill>
            <a:srgbClr val="DDDDEF"/>
          </a:solidFill>
          <a:ln>
            <a:noFill/>
          </a:ln>
        </p:spPr>
        <p:txBody>
          <a:bodyPr wrap="square" rtlCol="0">
            <a:spAutoFit/>
          </a:bodyPr>
          <a:lstStyle/>
          <a:p>
            <a:pPr algn="just"/>
            <a:r>
              <a:rPr lang="en-GB" sz="3200" b="1" dirty="0">
                <a:latin typeface="Cambria" panose="02040503050406030204" pitchFamily="18" charset="0"/>
                <a:ea typeface="Cambria" panose="02040503050406030204" pitchFamily="18" charset="0"/>
              </a:rPr>
              <a:t>RESULTADOS</a:t>
            </a:r>
          </a:p>
          <a:p>
            <a:pPr algn="just"/>
            <a:r>
              <a:rPr lang="es-ES" sz="3200" dirty="0">
                <a:latin typeface="Cambria" panose="02040503050406030204" pitchFamily="18" charset="0"/>
                <a:ea typeface="Cambria" panose="02040503050406030204" pitchFamily="18" charset="0"/>
              </a:rPr>
              <a:t>Los resultados de esta investigación resaltan la necesidad de implementar un sistema de gestión para la zapatería "Calzado Americano". El análisis de las entrevistas reveló que el dueño, Rodrigo Chávez, enfrenta problemas significativos, como la falta de control de inventario, la gestión ineficiente del personal y la dependencia de un cuaderno para llevar los registros y el presupuesto. Estas limitaciones dificultan la supervisión de sus operaciones y la toma de decisiones. Además, su interés en expandir el negocio subraya la urgencia de mejorar su sistema de gestión. Un software integral proporcionará soluciones para automatizar los procesos y garantizar la seguridad de la información, mejorando la eficiencia operativa y la capacidad de expansión del negocio.</a:t>
            </a:r>
          </a:p>
          <a:p>
            <a:pPr algn="just"/>
            <a:endParaRPr lang="en-GB" sz="3200" dirty="0">
              <a:latin typeface="Cambria" panose="02040503050406030204" pitchFamily="18" charset="0"/>
              <a:ea typeface="Cambria" panose="02040503050406030204" pitchFamily="18" charset="0"/>
            </a:endParaRPr>
          </a:p>
        </p:txBody>
      </p:sp>
      <p:pic>
        <p:nvPicPr>
          <p:cNvPr id="11" name="Picture 10">
            <a:extLst>
              <a:ext uri="{FF2B5EF4-FFF2-40B4-BE49-F238E27FC236}">
                <a16:creationId xmlns:a16="http://schemas.microsoft.com/office/drawing/2014/main" id="{7BE0E7DB-120C-446C-834C-E733160DB216}"/>
              </a:ext>
            </a:extLst>
          </p:cNvPr>
          <p:cNvPicPr>
            <a:picLocks noChangeAspect="1"/>
          </p:cNvPicPr>
          <p:nvPr/>
        </p:nvPicPr>
        <p:blipFill>
          <a:blip r:embed="rId9"/>
          <a:stretch>
            <a:fillRect/>
          </a:stretch>
        </p:blipFill>
        <p:spPr>
          <a:xfrm>
            <a:off x="680074" y="22539348"/>
            <a:ext cx="13758947" cy="7887801"/>
          </a:xfrm>
          <a:prstGeom prst="rect">
            <a:avLst/>
          </a:prstGeom>
        </p:spPr>
      </p:pic>
      <p:pic>
        <p:nvPicPr>
          <p:cNvPr id="1027" name="Picture 3">
            <a:extLst>
              <a:ext uri="{FF2B5EF4-FFF2-40B4-BE49-F238E27FC236}">
                <a16:creationId xmlns:a16="http://schemas.microsoft.com/office/drawing/2014/main" id="{F8189A00-791B-4F84-BBF3-A8DCA0EC487E}"/>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3060" t="1098" r="13113"/>
          <a:stretch/>
        </p:blipFill>
        <p:spPr bwMode="auto">
          <a:xfrm>
            <a:off x="15840952" y="22561051"/>
            <a:ext cx="13508056" cy="786609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B3AB4DBB-5669-444E-9456-46B82F1E547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003148" y="40232874"/>
            <a:ext cx="1723612" cy="1723612"/>
          </a:xfrm>
          <a:prstGeom prst="rect">
            <a:avLst/>
          </a:prstGeom>
        </p:spPr>
      </p:pic>
    </p:spTree>
    <p:extLst>
      <p:ext uri="{BB962C8B-B14F-4D97-AF65-F5344CB8AC3E}">
        <p14:creationId xmlns:p14="http://schemas.microsoft.com/office/powerpoint/2010/main" val="23444947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313</TotalTime>
  <Words>1283</Words>
  <Application>Microsoft Office PowerPoint</Application>
  <PresentationFormat>Custom</PresentationFormat>
  <Paragraphs>45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Salome Peralta</dc:creator>
  <cp:lastModifiedBy>Stalin Chávez</cp:lastModifiedBy>
  <cp:revision>26</cp:revision>
  <dcterms:created xsi:type="dcterms:W3CDTF">2022-08-05T05:57:05Z</dcterms:created>
  <dcterms:modified xsi:type="dcterms:W3CDTF">2024-09-09T04:49:22Z</dcterms:modified>
</cp:coreProperties>
</file>