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03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9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8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6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1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8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3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58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8627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SISTEMAS DE COMUNICACIONES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INTEGRANTES:</a:t>
            </a:r>
          </a:p>
          <a:p>
            <a:pPr algn="l"/>
            <a:r>
              <a:rPr lang="es-ES" dirty="0" smtClean="0"/>
              <a:t>MISHEL CENTENO</a:t>
            </a:r>
          </a:p>
          <a:p>
            <a:pPr algn="l"/>
            <a:r>
              <a:rPr lang="es-ES" dirty="0" smtClean="0"/>
              <a:t>STALIN MAZA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19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Ventajas</a:t>
            </a:r>
            <a:endParaRPr lang="es-ES" dirty="0" smtClean="0"/>
          </a:p>
          <a:p>
            <a:r>
              <a:rPr lang="es-EC" dirty="0"/>
              <a:t>El mundo  real es analógico por lo tanto la información para procesar debe ser real  </a:t>
            </a:r>
          </a:p>
          <a:p>
            <a:r>
              <a:rPr lang="es-EC" dirty="0"/>
              <a:t>Se necesita un canal  de transmisión menor ancho de banda para enviar la información</a:t>
            </a:r>
          </a:p>
          <a:p>
            <a:r>
              <a:rPr lang="es-EC" dirty="0"/>
              <a:t>Se necesita una conversión de Analógica a Digital en los casos de trasmitir la información analógica </a:t>
            </a:r>
          </a:p>
          <a:p>
            <a:r>
              <a:rPr lang="es-EC" dirty="0"/>
              <a:t>Más capacidad de manejar grandes potencia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</a:t>
            </a:r>
            <a:r>
              <a:rPr lang="es-ES" dirty="0"/>
              <a:t>Analógicos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C" b="1" dirty="0"/>
              <a:t>Desventajas </a:t>
            </a:r>
            <a:endParaRPr lang="es-EC" dirty="0"/>
          </a:p>
          <a:p>
            <a:r>
              <a:rPr lang="es-EC" dirty="0"/>
              <a:t>Su evolución es un desventaja ya que no depende el avance tecnológico </a:t>
            </a:r>
          </a:p>
          <a:p>
            <a:r>
              <a:rPr lang="es-EC" dirty="0"/>
              <a:t>Es no es tolerante al ruido.</a:t>
            </a:r>
          </a:p>
          <a:p>
            <a:r>
              <a:rPr lang="es-EC" dirty="0"/>
              <a:t>Se necesita un análisis matemático </a:t>
            </a:r>
          </a:p>
          <a:p>
            <a:r>
              <a:rPr lang="es-EC" dirty="0"/>
              <a:t>Si se desea una actualización o modificaciones se requiere modificar totalmente el sistema</a:t>
            </a:r>
          </a:p>
          <a:p>
            <a:r>
              <a:rPr lang="es-EC" dirty="0"/>
              <a:t>Tiene limitaciones para poder almacenar la información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09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s-EC" dirty="0" smtClean="0"/>
          </a:p>
          <a:p>
            <a:pPr marL="0" indent="0">
              <a:buNone/>
            </a:pPr>
            <a:r>
              <a:rPr lang="es-EC" b="1" dirty="0" smtClean="0"/>
              <a:t>Ventajas</a:t>
            </a:r>
            <a:endParaRPr lang="es-EC" dirty="0"/>
          </a:p>
          <a:p>
            <a:r>
              <a:rPr lang="es-EC" dirty="0"/>
              <a:t>Velocidad es muy rápido casi 10 picosegundos los mejores.</a:t>
            </a:r>
          </a:p>
          <a:p>
            <a:r>
              <a:rPr lang="es-EC" dirty="0"/>
              <a:t>En los sistemas digitales el receptor es el que debe decidir entre un conjunto de símbolos finitos.</a:t>
            </a:r>
          </a:p>
          <a:p>
            <a:r>
              <a:rPr lang="es-EC" dirty="0"/>
              <a:t>Su desarrollo implica un costo bajo ya que los materiales tienen un costo bajo por la evolución de la tecnología en el campo de la comunicación  </a:t>
            </a:r>
          </a:p>
          <a:p>
            <a:r>
              <a:rPr lang="es-EC" dirty="0"/>
              <a:t>Mayor fiabilidad ya que se puede realizar diagnósticos y  reparaciones</a:t>
            </a:r>
          </a:p>
          <a:p>
            <a:r>
              <a:rPr lang="es-EC" dirty="0"/>
              <a:t>Tiene una alta inmunidad al ruido siendo  independiente a la calidad de trasmisión. </a:t>
            </a:r>
          </a:p>
          <a:p>
            <a:r>
              <a:rPr lang="es-EC" dirty="0"/>
              <a:t>Da más seguridad con el uso de la codificación criptográfica </a:t>
            </a:r>
          </a:p>
          <a:p>
            <a:r>
              <a:rPr lang="es-EC" dirty="0"/>
              <a:t>Tiene una posibilidad de regeneración de la señal trasmitida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4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28" y="90152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Desventajas</a:t>
            </a:r>
            <a:endParaRPr lang="es-ES" dirty="0" smtClean="0"/>
          </a:p>
          <a:p>
            <a:r>
              <a:rPr lang="es-EC" b="1" dirty="0"/>
              <a:t> </a:t>
            </a:r>
            <a:r>
              <a:rPr lang="es-EC" dirty="0"/>
              <a:t>Existen incompatibilidad con la red analógica existente</a:t>
            </a:r>
          </a:p>
          <a:p>
            <a:r>
              <a:rPr lang="es-EC" dirty="0"/>
              <a:t>Es poco tolerante al ruido ya que provoca perdida de bits.</a:t>
            </a:r>
          </a:p>
          <a:p>
            <a:r>
              <a:rPr lang="es-EC" dirty="0"/>
              <a:t>Necesitan un canal  de trasmisión mayor ancho de banda para poder trasmitir  la señal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1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28" y="90152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Digitales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8189" y="18361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Fotografías.</a:t>
            </a:r>
          </a:p>
          <a:p>
            <a:pPr marL="0" indent="0">
              <a:buNone/>
            </a:pPr>
            <a:r>
              <a:rPr lang="es-EC" dirty="0"/>
              <a:t>Grabadoras de Video.</a:t>
            </a:r>
          </a:p>
          <a:p>
            <a:pPr marL="0" indent="0">
              <a:buNone/>
            </a:pPr>
            <a:r>
              <a:rPr lang="es-EC" dirty="0"/>
              <a:t>Grabaciones de Audio.</a:t>
            </a:r>
          </a:p>
          <a:p>
            <a:pPr marL="0" indent="0">
              <a:buNone/>
            </a:pPr>
            <a:r>
              <a:rPr lang="es-EC" dirty="0"/>
              <a:t>Efectos de Cine.</a:t>
            </a:r>
          </a:p>
          <a:p>
            <a:pPr marL="0" indent="0">
              <a:buNone/>
            </a:pPr>
            <a:r>
              <a:rPr lang="es-EC" dirty="0"/>
              <a:t>Sistema Telefónico.</a:t>
            </a:r>
          </a:p>
          <a:p>
            <a:pPr marL="0" indent="0">
              <a:buNone/>
            </a:pPr>
            <a:r>
              <a:rPr lang="es-EC" dirty="0"/>
              <a:t>Semáforos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78" y="1975880"/>
            <a:ext cx="2428875" cy="1047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72" y="3178029"/>
            <a:ext cx="1905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Distribución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7134" y="153661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92698"/>
              </p:ext>
            </p:extLst>
          </p:nvPr>
        </p:nvGraphicFramePr>
        <p:xfrm>
          <a:off x="1674253" y="2454679"/>
          <a:ext cx="86789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786"/>
                <a:gridCol w="1735786"/>
                <a:gridCol w="1705736"/>
                <a:gridCol w="1765836"/>
                <a:gridCol w="1735786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s-EC" dirty="0" smtClean="0"/>
                        <a:t>Nombres</a:t>
                      </a:r>
                      <a:endParaRPr lang="es-EC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C" dirty="0" smtClean="0"/>
                        <a:t>Tareas</a:t>
                      </a:r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Mishel</a:t>
                      </a:r>
                      <a:r>
                        <a:rPr lang="es-EC" dirty="0" smtClean="0"/>
                        <a:t> Centeno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dirty="0" smtClean="0"/>
                        <a:t>Stalin</a:t>
                      </a:r>
                      <a:r>
                        <a:rPr lang="es-EC" baseline="0" dirty="0" smtClean="0"/>
                        <a:t> Maza</a:t>
                      </a:r>
                      <a:endParaRPr lang="es-EC" dirty="0" smtClean="0"/>
                    </a:p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34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0092" y="1943235"/>
            <a:ext cx="10515600" cy="4302582"/>
          </a:xfrm>
        </p:spPr>
        <p:txBody>
          <a:bodyPr/>
          <a:lstStyle/>
          <a:p>
            <a:pPr marL="0" indent="0" algn="ctr">
              <a:buNone/>
            </a:pPr>
            <a:r>
              <a:rPr lang="es-ES" sz="3600" dirty="0" smtClean="0"/>
              <a:t>Trasmisor</a:t>
            </a:r>
          </a:p>
          <a:p>
            <a:pPr marL="0" indent="0" algn="ctr">
              <a:buNone/>
            </a:pPr>
            <a:r>
              <a:rPr lang="es-ES" dirty="0" smtClean="0"/>
              <a:t>Adecua la señal eléctrica a las características del canal.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Modulación: Modifica la señal portadora de acuerdo al mensaje.</a:t>
            </a:r>
          </a:p>
          <a:p>
            <a:pPr marL="0" indent="0" algn="ctr">
              <a:buNone/>
            </a:pPr>
            <a:r>
              <a:rPr lang="es-ES" dirty="0" smtClean="0"/>
              <a:t>Codificación: Elimina redundancia y agrega inmunidad al ruido.</a:t>
            </a:r>
          </a:p>
          <a:p>
            <a:pPr marL="0" indent="0" algn="ctr">
              <a:buNone/>
            </a:pPr>
            <a:r>
              <a:rPr lang="es-ES" dirty="0" smtClean="0"/>
              <a:t>Filtro: Separa las señales externas de la señal principal.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93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Canal</a:t>
            </a:r>
          </a:p>
          <a:p>
            <a:pPr marL="457200" lvl="1" indent="0" algn="ctr">
              <a:buNone/>
            </a:pPr>
            <a:r>
              <a:rPr lang="es-ES" sz="2800" dirty="0" smtClean="0"/>
              <a:t>Es el que enlaza el trasmisor con el receptor.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Agentes que degradan la señal:</a:t>
            </a:r>
          </a:p>
          <a:p>
            <a:pPr marL="0" indent="0" algn="ctr">
              <a:buNone/>
            </a:pPr>
            <a:r>
              <a:rPr lang="es-ES" dirty="0" smtClean="0"/>
              <a:t>Ruido</a:t>
            </a:r>
          </a:p>
          <a:p>
            <a:pPr marL="0" indent="0" algn="ctr">
              <a:buNone/>
            </a:pPr>
            <a:r>
              <a:rPr lang="es-ES" dirty="0" smtClean="0"/>
              <a:t>Atenuación</a:t>
            </a:r>
          </a:p>
          <a:p>
            <a:pPr marL="0" indent="0" algn="ctr">
              <a:buNone/>
            </a:pPr>
            <a:r>
              <a:rPr lang="es-ES" dirty="0" smtClean="0"/>
              <a:t>Distorsión</a:t>
            </a:r>
          </a:p>
          <a:p>
            <a:pPr marL="0" indent="0" algn="ctr">
              <a:buNone/>
            </a:pPr>
            <a:r>
              <a:rPr lang="es-ES" dirty="0" smtClean="0"/>
              <a:t>Interferencia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4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Receptor</a:t>
            </a:r>
          </a:p>
          <a:p>
            <a:pPr marL="457200" lvl="1" indent="0" algn="ctr">
              <a:buNone/>
            </a:pPr>
            <a:r>
              <a:rPr lang="es-ES" sz="2800" dirty="0" smtClean="0"/>
              <a:t>Reconstruye la señal recibida para obtener la señal original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- Demodulación</a:t>
            </a:r>
          </a:p>
          <a:p>
            <a:pPr marL="0" indent="0" algn="ctr">
              <a:buNone/>
            </a:pPr>
            <a:r>
              <a:rPr lang="es-ES" dirty="0" smtClean="0"/>
              <a:t>- Decodificación</a:t>
            </a:r>
          </a:p>
          <a:p>
            <a:pPr marL="0" indent="0" algn="ctr">
              <a:buNone/>
            </a:pPr>
            <a:r>
              <a:rPr lang="es-ES" dirty="0" smtClean="0"/>
              <a:t>- Amplificación</a:t>
            </a:r>
          </a:p>
          <a:p>
            <a:pPr marL="0" indent="0" algn="ctr">
              <a:buNone/>
            </a:pPr>
            <a:r>
              <a:rPr lang="es-ES" dirty="0" smtClean="0"/>
              <a:t> - Filtrado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9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2634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Transductor de Salida</a:t>
            </a:r>
          </a:p>
          <a:p>
            <a:pPr marL="457200" lvl="1" indent="0" algn="ctr">
              <a:buNone/>
            </a:pPr>
            <a:r>
              <a:rPr lang="es-ES" sz="2800" dirty="0" smtClean="0"/>
              <a:t>Convierte la señal eléctrica recibida a un forma de onda adecuada para su recepción.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4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Transductor de Entrada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Convierte el mensaje a un formato adecuado</a:t>
            </a:r>
          </a:p>
          <a:p>
            <a:pPr marL="0" indent="0" algn="ctr">
              <a:buNone/>
            </a:pPr>
            <a:r>
              <a:rPr lang="es-ES" dirty="0" smtClean="0"/>
              <a:t>Para su trasmisión.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2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Trasmisor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Codificador</a:t>
            </a:r>
          </a:p>
          <a:p>
            <a:pPr marL="0" indent="0" algn="ctr">
              <a:buNone/>
            </a:pPr>
            <a:r>
              <a:rPr lang="es-EC" dirty="0" smtClean="0"/>
              <a:t>Tiene la función de eliminar una parte de redundancia dando así la compresión del código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4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algn="ctr"/>
            <a:r>
              <a:rPr lang="es-EC" sz="3600" dirty="0"/>
              <a:t>Receptor </a:t>
            </a:r>
          </a:p>
          <a:p>
            <a:r>
              <a:rPr lang="es-EC" sz="3600" dirty="0"/>
              <a:t>Es el que reconstruye la señal de entrada desde la señal de entrada, realiza el proceso  inverso que se hizo en el trasmisor.</a:t>
            </a:r>
          </a:p>
          <a:p>
            <a:r>
              <a:rPr lang="es-EC" sz="3600" dirty="0"/>
              <a:t>Funciones: desmodular, decodificar, amplificar y filtrar la señal  </a:t>
            </a:r>
          </a:p>
          <a:p>
            <a:pPr marL="0" indent="0" algn="ctr">
              <a:buNone/>
            </a:pPr>
            <a:endParaRPr lang="es-EC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404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476</Words>
  <Application>Microsoft Office PowerPoint</Application>
  <PresentationFormat>Panorámica</PresentationFormat>
  <Paragraphs>92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SISTEMAS DE COMUNICACIONES</vt:lpstr>
      <vt:lpstr>Distribución de Trabajo</vt:lpstr>
      <vt:lpstr>Sistemas Analógicos - Elementos</vt:lpstr>
      <vt:lpstr>Sistemas Analógicos - Elementos</vt:lpstr>
      <vt:lpstr>Sistemas Analógicos - Elementos</vt:lpstr>
      <vt:lpstr>Sistemas Analógicos - Elementos</vt:lpstr>
      <vt:lpstr>Sistemas Digitales - Elementos</vt:lpstr>
      <vt:lpstr>Sistemas Digitales - Elementos</vt:lpstr>
      <vt:lpstr>Sistemas Digitales - Elementos</vt:lpstr>
      <vt:lpstr>Sistemas Analógicos</vt:lpstr>
      <vt:lpstr>Sistemas Analógicos </vt:lpstr>
      <vt:lpstr>Sistemas Digitales </vt:lpstr>
      <vt:lpstr>Sistemas Digitales</vt:lpstr>
      <vt:lpstr>Sistemas Analógicos Digitales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COMUNICACIONES</dc:title>
  <dc:creator>stalin maza</dc:creator>
  <cp:lastModifiedBy>joe centeno</cp:lastModifiedBy>
  <cp:revision>8</cp:revision>
  <dcterms:created xsi:type="dcterms:W3CDTF">2016-12-12T01:47:09Z</dcterms:created>
  <dcterms:modified xsi:type="dcterms:W3CDTF">2016-12-12T03:13:04Z</dcterms:modified>
</cp:coreProperties>
</file>