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03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92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84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160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1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8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2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19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30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58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2178-5726-4B59-B6FB-7CBD3FD6DF0C}" type="datetimeFigureOut">
              <a:rPr lang="es-ES" smtClean="0"/>
              <a:t>11/12/2016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B82F-01A9-4D58-BD69-8366971DD3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8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2"/>
            <a:ext cx="12192000" cy="68627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</a:rPr>
              <a:t>SISTEMAS DE COMUNICACIONES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 smtClean="0"/>
              <a:t>INTEGRANTES:</a:t>
            </a:r>
          </a:p>
          <a:p>
            <a:pPr algn="l"/>
            <a:r>
              <a:rPr lang="es-ES" dirty="0" smtClean="0"/>
              <a:t>MISHEL CENTENO</a:t>
            </a:r>
          </a:p>
          <a:p>
            <a:pPr algn="l"/>
            <a:r>
              <a:rPr lang="es-ES" dirty="0" smtClean="0"/>
              <a:t>STALIN MAZA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819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76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smtClean="0"/>
              <a:t>Ventajas</a:t>
            </a:r>
            <a:endParaRPr lang="es-ES" dirty="0" smtClean="0"/>
          </a:p>
          <a:p>
            <a:r>
              <a:rPr lang="es-EC" dirty="0"/>
              <a:t>El mundo  real es analógico por lo tanto la información para procesar debe ser real  </a:t>
            </a:r>
          </a:p>
          <a:p>
            <a:r>
              <a:rPr lang="es-EC" dirty="0"/>
              <a:t>Se necesita un canal  de transmisión menor ancho de banda para enviar la información</a:t>
            </a:r>
          </a:p>
          <a:p>
            <a:r>
              <a:rPr lang="es-EC" dirty="0"/>
              <a:t>Se necesita una conversión de Analógica a Digital en los casos de trasmitir la información analógica </a:t>
            </a:r>
          </a:p>
          <a:p>
            <a:r>
              <a:rPr lang="es-EC" dirty="0"/>
              <a:t>Más capacidad de manejar grandes potencia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6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76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</a:t>
            </a:r>
            <a:r>
              <a:rPr lang="es-ES" dirty="0"/>
              <a:t>Analógicos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s-ES" dirty="0" smtClean="0"/>
          </a:p>
          <a:p>
            <a:r>
              <a:rPr lang="es-EC" b="1" dirty="0"/>
              <a:t>Desventajas </a:t>
            </a:r>
            <a:endParaRPr lang="es-EC" dirty="0"/>
          </a:p>
          <a:p>
            <a:r>
              <a:rPr lang="es-EC" dirty="0"/>
              <a:t>Su evolución es un desventaja ya que no depende el avance tecnológico </a:t>
            </a:r>
          </a:p>
          <a:p>
            <a:r>
              <a:rPr lang="es-EC" dirty="0"/>
              <a:t>Es no es tolerante al ruido.</a:t>
            </a:r>
          </a:p>
          <a:p>
            <a:r>
              <a:rPr lang="es-EC" dirty="0"/>
              <a:t>Se necesita un análisis matemático </a:t>
            </a:r>
          </a:p>
          <a:p>
            <a:r>
              <a:rPr lang="es-EC" dirty="0"/>
              <a:t>Si se desea una actualización o modificaciones se requiere modificar totalmente el sistema</a:t>
            </a:r>
          </a:p>
          <a:p>
            <a:r>
              <a:rPr lang="es-EC" dirty="0"/>
              <a:t>Tiene limitaciones para poder almacenar la información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609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76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s-EC" dirty="0" smtClean="0"/>
          </a:p>
          <a:p>
            <a:pPr marL="0" indent="0">
              <a:buNone/>
            </a:pPr>
            <a:r>
              <a:rPr lang="es-EC" b="1" dirty="0" smtClean="0"/>
              <a:t>Ventajas</a:t>
            </a:r>
            <a:endParaRPr lang="es-EC" dirty="0"/>
          </a:p>
          <a:p>
            <a:r>
              <a:rPr lang="es-EC" dirty="0"/>
              <a:t>Velocidad es muy rápido casi 10 picosegundos los mejores.</a:t>
            </a:r>
          </a:p>
          <a:p>
            <a:r>
              <a:rPr lang="es-EC" dirty="0"/>
              <a:t>En los sistemas digitales el receptor es el que debe decidir entre un conjunto de símbolos finitos.</a:t>
            </a:r>
          </a:p>
          <a:p>
            <a:r>
              <a:rPr lang="es-EC" dirty="0"/>
              <a:t>Su desarrollo implica un costo bajo ya que los materiales tienen un costo bajo por la evolución de la tecnología en el campo de la comunicación  </a:t>
            </a:r>
          </a:p>
          <a:p>
            <a:r>
              <a:rPr lang="es-EC" dirty="0"/>
              <a:t>Mayor fiabilidad ya que se puede realizar diagnósticos y  reparaciones</a:t>
            </a:r>
          </a:p>
          <a:p>
            <a:r>
              <a:rPr lang="es-EC" dirty="0"/>
              <a:t>Tiene una alta inmunidad al ruido siendo  independiente a la calidad de trasmisión. </a:t>
            </a:r>
          </a:p>
          <a:p>
            <a:r>
              <a:rPr lang="es-EC" dirty="0"/>
              <a:t>Da más seguridad con el uso de la codificación criptográfica </a:t>
            </a:r>
          </a:p>
          <a:p>
            <a:r>
              <a:rPr lang="es-EC" dirty="0"/>
              <a:t>Tiene una posibilidad de regeneración de la señal trasmitida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44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28" y="90152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 smtClean="0"/>
              <a:t>Desventajas</a:t>
            </a:r>
            <a:endParaRPr lang="es-ES" dirty="0" smtClean="0"/>
          </a:p>
          <a:p>
            <a:r>
              <a:rPr lang="es-EC" b="1" dirty="0"/>
              <a:t> </a:t>
            </a:r>
            <a:r>
              <a:rPr lang="es-EC" dirty="0"/>
              <a:t>Existen incompatibilidad con la red analógica existente</a:t>
            </a:r>
          </a:p>
          <a:p>
            <a:r>
              <a:rPr lang="es-EC" dirty="0"/>
              <a:t>Es poco tolerante al ruido ya que provoca perdida de bits.</a:t>
            </a:r>
          </a:p>
          <a:p>
            <a:r>
              <a:rPr lang="es-EC" dirty="0"/>
              <a:t>Necesitan un canal  de trasmisión mayor ancho de banda para poder trasmitir  la señal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81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28" y="90152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Digitales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8189" y="1836119"/>
            <a:ext cx="10515600" cy="378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dirty="0"/>
              <a:t>Fotografías.</a:t>
            </a:r>
          </a:p>
          <a:p>
            <a:pPr marL="0" indent="0">
              <a:buNone/>
            </a:pPr>
            <a:r>
              <a:rPr lang="es-EC" dirty="0"/>
              <a:t>Grabadoras de Video.</a:t>
            </a:r>
          </a:p>
          <a:p>
            <a:pPr marL="0" indent="0">
              <a:buNone/>
            </a:pPr>
            <a:r>
              <a:rPr lang="es-EC" dirty="0"/>
              <a:t>Grabaciones de Audio.</a:t>
            </a:r>
          </a:p>
          <a:p>
            <a:pPr marL="0" indent="0">
              <a:buNone/>
            </a:pPr>
            <a:r>
              <a:rPr lang="es-EC" dirty="0"/>
              <a:t>Efectos de Cine.</a:t>
            </a:r>
          </a:p>
          <a:p>
            <a:pPr marL="0" indent="0">
              <a:buNone/>
            </a:pPr>
            <a:r>
              <a:rPr lang="es-EC" dirty="0"/>
              <a:t>Sistema Telefónico.</a:t>
            </a:r>
          </a:p>
          <a:p>
            <a:pPr marL="0" indent="0">
              <a:buNone/>
            </a:pPr>
            <a:r>
              <a:rPr lang="es-EC" dirty="0"/>
              <a:t>Semáforos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78" y="1975880"/>
            <a:ext cx="2428875" cy="1047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072" y="3178029"/>
            <a:ext cx="19050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9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5624" y="2454679"/>
            <a:ext cx="10515600" cy="3784761"/>
          </a:xfrm>
        </p:spPr>
        <p:txBody>
          <a:bodyPr/>
          <a:lstStyle/>
          <a:p>
            <a:pPr marL="0" indent="0" algn="ctr">
              <a:buNone/>
            </a:pPr>
            <a:r>
              <a:rPr lang="es-ES" sz="4000" dirty="0" smtClean="0"/>
              <a:t>Transductor de Entrada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Convierte el mensaje a un formato adecuado</a:t>
            </a:r>
          </a:p>
          <a:p>
            <a:pPr marL="0" indent="0" algn="ctr">
              <a:buNone/>
            </a:pPr>
            <a:r>
              <a:rPr lang="es-ES" dirty="0" smtClean="0"/>
              <a:t>Para su trasmisión.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980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0092" y="1943235"/>
            <a:ext cx="10515600" cy="4302582"/>
          </a:xfrm>
        </p:spPr>
        <p:txBody>
          <a:bodyPr/>
          <a:lstStyle/>
          <a:p>
            <a:pPr marL="0" indent="0" algn="ctr">
              <a:buNone/>
            </a:pPr>
            <a:r>
              <a:rPr lang="es-ES" sz="3600" dirty="0" smtClean="0"/>
              <a:t>Trasmisor</a:t>
            </a:r>
          </a:p>
          <a:p>
            <a:pPr marL="0" indent="0" algn="ctr">
              <a:buNone/>
            </a:pPr>
            <a:r>
              <a:rPr lang="es-ES" dirty="0" smtClean="0"/>
              <a:t>Adecua la señal eléctrica a las características del canal.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Funciones</a:t>
            </a:r>
          </a:p>
          <a:p>
            <a:pPr marL="0" indent="0" algn="ctr">
              <a:buNone/>
            </a:pPr>
            <a:r>
              <a:rPr lang="es-ES" dirty="0" smtClean="0"/>
              <a:t>Modulación: Modifica la señal portadora de acuerdo al mensaje.</a:t>
            </a:r>
          </a:p>
          <a:p>
            <a:pPr marL="0" indent="0" algn="ctr">
              <a:buNone/>
            </a:pPr>
            <a:r>
              <a:rPr lang="es-ES" dirty="0" smtClean="0"/>
              <a:t>Codificación: Elimina redundancia y agrega inmunidad al ruido.</a:t>
            </a:r>
          </a:p>
          <a:p>
            <a:pPr marL="0" indent="0" algn="ctr">
              <a:buNone/>
            </a:pPr>
            <a:r>
              <a:rPr lang="es-ES" dirty="0" smtClean="0"/>
              <a:t>Filtro: Separa las señales externas de la señal principal.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93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3082" y="1974232"/>
            <a:ext cx="10515600" cy="4271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smtClean="0"/>
              <a:t>Canal</a:t>
            </a:r>
          </a:p>
          <a:p>
            <a:pPr marL="457200" lvl="1" indent="0" algn="ctr">
              <a:buNone/>
            </a:pPr>
            <a:r>
              <a:rPr lang="es-ES" sz="2800" dirty="0" smtClean="0"/>
              <a:t>Es el que enlaza el trasmisor con el receptor.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Agentes que degradan la señal:</a:t>
            </a:r>
          </a:p>
          <a:p>
            <a:pPr marL="0" indent="0" algn="ctr">
              <a:buNone/>
            </a:pPr>
            <a:r>
              <a:rPr lang="es-ES" dirty="0" smtClean="0"/>
              <a:t>Ruido</a:t>
            </a:r>
          </a:p>
          <a:p>
            <a:pPr marL="0" indent="0" algn="ctr">
              <a:buNone/>
            </a:pPr>
            <a:r>
              <a:rPr lang="es-ES" dirty="0" smtClean="0"/>
              <a:t>Atenuación</a:t>
            </a:r>
          </a:p>
          <a:p>
            <a:pPr marL="0" indent="0" algn="ctr">
              <a:buNone/>
            </a:pPr>
            <a:r>
              <a:rPr lang="es-ES" dirty="0" smtClean="0"/>
              <a:t>Distorsión</a:t>
            </a:r>
          </a:p>
          <a:p>
            <a:pPr marL="0" indent="0" algn="ctr">
              <a:buNone/>
            </a:pPr>
            <a:r>
              <a:rPr lang="es-ES" dirty="0" smtClean="0"/>
              <a:t>Interferencia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341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488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3082" y="1974232"/>
            <a:ext cx="10515600" cy="4271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smtClean="0"/>
              <a:t>Receptor</a:t>
            </a:r>
          </a:p>
          <a:p>
            <a:pPr marL="457200" lvl="1" indent="0" algn="ctr">
              <a:buNone/>
            </a:pPr>
            <a:r>
              <a:rPr lang="es-ES" sz="2800" dirty="0" smtClean="0"/>
              <a:t>Reconstruye la señal recibida para obtener la señal original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Funciones</a:t>
            </a:r>
          </a:p>
          <a:p>
            <a:pPr marL="0" indent="0" algn="ctr">
              <a:buNone/>
            </a:pPr>
            <a:r>
              <a:rPr lang="es-ES" dirty="0" smtClean="0"/>
              <a:t>- Demodulación</a:t>
            </a:r>
          </a:p>
          <a:p>
            <a:pPr marL="0" indent="0" algn="ctr">
              <a:buNone/>
            </a:pPr>
            <a:r>
              <a:rPr lang="es-ES" dirty="0" smtClean="0"/>
              <a:t>- Decodificación</a:t>
            </a:r>
          </a:p>
          <a:p>
            <a:pPr marL="0" indent="0" algn="ctr">
              <a:buNone/>
            </a:pPr>
            <a:r>
              <a:rPr lang="es-ES" dirty="0" smtClean="0"/>
              <a:t>- Amplificación</a:t>
            </a:r>
          </a:p>
          <a:p>
            <a:pPr marL="0" indent="0" algn="ctr">
              <a:buNone/>
            </a:pPr>
            <a:r>
              <a:rPr lang="es-ES" dirty="0" smtClean="0"/>
              <a:t> - Filtrado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98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488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Analógicos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2634" y="1974232"/>
            <a:ext cx="10515600" cy="42715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dirty="0" smtClean="0"/>
              <a:t>Transductor de Salida</a:t>
            </a:r>
          </a:p>
          <a:p>
            <a:pPr marL="457200" lvl="1" indent="0" algn="ctr">
              <a:buNone/>
            </a:pPr>
            <a:r>
              <a:rPr lang="es-ES" sz="2800" dirty="0" smtClean="0"/>
              <a:t>Convierte la señal eléctrica recibida a un forma de onda adecuada para su recepción.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244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5624" y="2454679"/>
            <a:ext cx="10515600" cy="3784761"/>
          </a:xfrm>
        </p:spPr>
        <p:txBody>
          <a:bodyPr/>
          <a:lstStyle/>
          <a:p>
            <a:pPr marL="0" indent="0" algn="ctr">
              <a:buNone/>
            </a:pPr>
            <a:r>
              <a:rPr lang="es-ES" sz="4000" dirty="0" smtClean="0"/>
              <a:t>Transductor de Entrada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Convierte el mensaje a un formato adecuado</a:t>
            </a:r>
          </a:p>
          <a:p>
            <a:pPr marL="0" indent="0" algn="ctr">
              <a:buNone/>
            </a:pPr>
            <a:r>
              <a:rPr lang="es-ES" dirty="0" smtClean="0"/>
              <a:t>Para su trasmisión.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426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7361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35624" y="2454679"/>
            <a:ext cx="10515600" cy="3784761"/>
          </a:xfrm>
        </p:spPr>
        <p:txBody>
          <a:bodyPr/>
          <a:lstStyle/>
          <a:p>
            <a:pPr marL="0" indent="0" algn="ctr">
              <a:buNone/>
            </a:pPr>
            <a:r>
              <a:rPr lang="es-ES" sz="4000" dirty="0" smtClean="0"/>
              <a:t>Trasmisor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dirty="0" smtClean="0"/>
              <a:t>Codificador</a:t>
            </a:r>
          </a:p>
          <a:p>
            <a:pPr marL="0" indent="0" algn="ctr">
              <a:buNone/>
            </a:pPr>
            <a:r>
              <a:rPr lang="es-EC" dirty="0" smtClean="0"/>
              <a:t>Tiene la función de eliminar una parte de redundancia dando así la compresión del código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341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776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1963"/>
            <a:ext cx="10515600" cy="1634156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Sistemas Digitales -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6071" y="1536619"/>
            <a:ext cx="10515600" cy="3784761"/>
          </a:xfrm>
        </p:spPr>
        <p:txBody>
          <a:bodyPr>
            <a:normAutofit/>
          </a:bodyPr>
          <a:lstStyle/>
          <a:p>
            <a:pPr algn="ctr"/>
            <a:r>
              <a:rPr lang="es-EC" sz="3600" dirty="0"/>
              <a:t>Receptor </a:t>
            </a:r>
          </a:p>
          <a:p>
            <a:r>
              <a:rPr lang="es-EC" sz="3600" dirty="0"/>
              <a:t>Es el que reconstruye la señal de entrada desde la señal de entrada, realiza el proceso  inverso que se hizo en el trasmisor.</a:t>
            </a:r>
          </a:p>
          <a:p>
            <a:r>
              <a:rPr lang="es-EC" sz="3600" dirty="0"/>
              <a:t>Funciones: desmodular, decodificar, amplificar y filtrar la señal  </a:t>
            </a:r>
          </a:p>
          <a:p>
            <a:pPr marL="0" indent="0" algn="ctr">
              <a:buNone/>
            </a:pPr>
            <a:endParaRPr lang="es-EC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1404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485</Words>
  <Application>Microsoft Office PowerPoint</Application>
  <PresentationFormat>Panorámica</PresentationFormat>
  <Paragraphs>91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SISTEMAS DE COMUNICACIONES</vt:lpstr>
      <vt:lpstr>Sistemas Analógicos - Elementos</vt:lpstr>
      <vt:lpstr>Sistemas Analógicos - Elementos</vt:lpstr>
      <vt:lpstr>Sistemas Analógicos - Elementos</vt:lpstr>
      <vt:lpstr>Sistemas Analógicos - Elementos</vt:lpstr>
      <vt:lpstr>Sistemas Analógicos - Elementos</vt:lpstr>
      <vt:lpstr>Sistemas Digitales - Elementos</vt:lpstr>
      <vt:lpstr>Sistemas Digitales - Elementos</vt:lpstr>
      <vt:lpstr>Sistemas Digitales - Elementos</vt:lpstr>
      <vt:lpstr>Sistemas Analógicos</vt:lpstr>
      <vt:lpstr>Sistemas Analógicos </vt:lpstr>
      <vt:lpstr>Sistemas Digitales </vt:lpstr>
      <vt:lpstr>Sistemas Digitales</vt:lpstr>
      <vt:lpstr>Sistemas Analógicos Digitales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COMUNICACIONES</dc:title>
  <dc:creator>stalin maza</dc:creator>
  <cp:lastModifiedBy>joe centeno</cp:lastModifiedBy>
  <cp:revision>7</cp:revision>
  <dcterms:created xsi:type="dcterms:W3CDTF">2016-12-12T01:47:09Z</dcterms:created>
  <dcterms:modified xsi:type="dcterms:W3CDTF">2016-12-12T03:05:11Z</dcterms:modified>
</cp:coreProperties>
</file>