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3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8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1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3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8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8627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SISTEMAS DE COMUNICACIONES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 smtClean="0"/>
              <a:t>MISHEL CENTENO</a:t>
            </a:r>
          </a:p>
          <a:p>
            <a:pPr algn="l"/>
            <a:r>
              <a:rPr lang="es-ES" dirty="0" smtClean="0"/>
              <a:t>STALIN MAZA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19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8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0092" y="1943235"/>
            <a:ext cx="10515600" cy="4302582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dirty="0" smtClean="0"/>
              <a:t>Trasmisor</a:t>
            </a:r>
          </a:p>
          <a:p>
            <a:pPr marL="0" indent="0" algn="ctr">
              <a:buNone/>
            </a:pPr>
            <a:r>
              <a:rPr lang="es-ES" dirty="0" smtClean="0"/>
              <a:t>Adecua la señal eléctrica a las características del canal.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Modulación: Modifica la señal portadora de acuerdo al mensaje.</a:t>
            </a:r>
          </a:p>
          <a:p>
            <a:pPr marL="0" indent="0" algn="ctr">
              <a:buNone/>
            </a:pPr>
            <a:r>
              <a:rPr lang="es-ES" dirty="0" smtClean="0"/>
              <a:t>Codificación: Elimina redundancia y agrega inmunidad al ruido.</a:t>
            </a:r>
          </a:p>
          <a:p>
            <a:pPr marL="0" indent="0" algn="ctr">
              <a:buNone/>
            </a:pPr>
            <a:r>
              <a:rPr lang="es-ES" dirty="0" smtClean="0"/>
              <a:t>Filtro: Separa las señales externas de la señal principal.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93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Canal</a:t>
            </a:r>
          </a:p>
          <a:p>
            <a:pPr marL="457200" lvl="1" indent="0" algn="ctr">
              <a:buNone/>
            </a:pPr>
            <a:r>
              <a:rPr lang="es-ES" sz="2800" dirty="0" smtClean="0"/>
              <a:t>Es el que enlaza el trasmisor con el receptor.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Agentes que degradan la señal:</a:t>
            </a:r>
          </a:p>
          <a:p>
            <a:pPr marL="0" indent="0" algn="ctr">
              <a:buNone/>
            </a:pPr>
            <a:r>
              <a:rPr lang="es-ES" dirty="0" smtClean="0"/>
              <a:t>Ruido</a:t>
            </a:r>
          </a:p>
          <a:p>
            <a:pPr marL="0" indent="0" algn="ctr">
              <a:buNone/>
            </a:pPr>
            <a:r>
              <a:rPr lang="es-ES" dirty="0" smtClean="0"/>
              <a:t>Atenuación</a:t>
            </a:r>
          </a:p>
          <a:p>
            <a:pPr marL="0" indent="0" algn="ctr">
              <a:buNone/>
            </a:pPr>
            <a:r>
              <a:rPr lang="es-ES" dirty="0" smtClean="0"/>
              <a:t>Distorsión</a:t>
            </a:r>
          </a:p>
          <a:p>
            <a:pPr marL="0" indent="0" algn="ctr">
              <a:buNone/>
            </a:pPr>
            <a:r>
              <a:rPr lang="es-ES" dirty="0" smtClean="0"/>
              <a:t>Interferencia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4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Receptor</a:t>
            </a:r>
          </a:p>
          <a:p>
            <a:pPr marL="457200" lvl="1" indent="0" algn="ctr">
              <a:buNone/>
            </a:pPr>
            <a:r>
              <a:rPr lang="es-ES" sz="2800" dirty="0" smtClean="0"/>
              <a:t>Reconstruye la señal recibida para obtener la señal original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- Demodulación</a:t>
            </a:r>
          </a:p>
          <a:p>
            <a:pPr marL="0" indent="0" algn="ctr">
              <a:buNone/>
            </a:pPr>
            <a:r>
              <a:rPr lang="es-ES" dirty="0" smtClean="0"/>
              <a:t>- Decodificación</a:t>
            </a:r>
          </a:p>
          <a:p>
            <a:pPr marL="0" indent="0" algn="ctr">
              <a:buNone/>
            </a:pPr>
            <a:r>
              <a:rPr lang="es-ES" dirty="0" smtClean="0"/>
              <a:t>- Amplificación</a:t>
            </a:r>
          </a:p>
          <a:p>
            <a:pPr marL="0" indent="0" algn="ctr">
              <a:buNone/>
            </a:pPr>
            <a:r>
              <a:rPr lang="es-ES" dirty="0" smtClean="0"/>
              <a:t> - Filtrado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9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2634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Transductor de Salida</a:t>
            </a:r>
          </a:p>
          <a:p>
            <a:pPr marL="457200" lvl="1" indent="0" algn="ctr">
              <a:buNone/>
            </a:pPr>
            <a:r>
              <a:rPr lang="es-ES" sz="2800" dirty="0" smtClean="0"/>
              <a:t>Convierte la señal eléctrica recibida a un forma de onda adecuada para su recepción.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4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2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Trasmisor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Codificador</a:t>
            </a:r>
          </a:p>
          <a:p>
            <a:pPr marL="0" indent="0" algn="ctr">
              <a:buNone/>
            </a:pPr>
            <a:r>
              <a:rPr lang="es-EC" dirty="0" smtClean="0"/>
              <a:t>Tiene la función de eliminar una parte de redundancia dando así la compresión del código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4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4000" dirty="0" smtClean="0"/>
              <a:t>Trasmisor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Modulador</a:t>
            </a:r>
          </a:p>
          <a:p>
            <a:pPr marL="0" indent="0" algn="ctr">
              <a:buNone/>
            </a:pPr>
            <a:r>
              <a:rPr lang="es-EC" dirty="0"/>
              <a:t>Es un proceso por el cual se modifica las características de la señal portada por medio de la señal modulada</a:t>
            </a:r>
            <a:r>
              <a:rPr lang="es-EC" dirty="0" smtClean="0"/>
              <a:t>.</a:t>
            </a:r>
          </a:p>
          <a:p>
            <a:pPr marL="0" indent="0" algn="ctr">
              <a:buNone/>
            </a:pPr>
            <a:r>
              <a:rPr lang="es-EC" dirty="0" smtClean="0"/>
              <a:t>Tipos</a:t>
            </a:r>
          </a:p>
          <a:p>
            <a:pPr marL="0" indent="0" algn="ctr">
              <a:buNone/>
            </a:pPr>
            <a:r>
              <a:rPr lang="es-EC" dirty="0" smtClean="0"/>
              <a:t>ASK</a:t>
            </a:r>
          </a:p>
          <a:p>
            <a:pPr marL="0" indent="0" algn="ctr">
              <a:buNone/>
            </a:pPr>
            <a:r>
              <a:rPr lang="es-EC" dirty="0" smtClean="0"/>
              <a:t>FSK</a:t>
            </a:r>
          </a:p>
          <a:p>
            <a:pPr marL="0" indent="0" algn="ctr">
              <a:buNone/>
            </a:pPr>
            <a:r>
              <a:rPr lang="es-EC" dirty="0" smtClean="0"/>
              <a:t>PSK</a:t>
            </a:r>
          </a:p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40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216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SISTEMAS DE COMUNICACIONES</vt:lpstr>
      <vt:lpstr>Sistemas Analógicos - Elementos</vt:lpstr>
      <vt:lpstr>Sistemas Analógicos - Elementos</vt:lpstr>
      <vt:lpstr>Sistemas Analógicos - Elementos</vt:lpstr>
      <vt:lpstr>Sistemas Analógicos - Elementos</vt:lpstr>
      <vt:lpstr>Sistemas Analógicos - Elementos</vt:lpstr>
      <vt:lpstr>Sistemas Digitales - Elementos</vt:lpstr>
      <vt:lpstr>Sistemas Digitales - Elementos</vt:lpstr>
      <vt:lpstr>Sistemas Digitales - Elementos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COMUNICACIONES</dc:title>
  <dc:creator>stalin maza</dc:creator>
  <cp:lastModifiedBy>stalin maza</cp:lastModifiedBy>
  <cp:revision>5</cp:revision>
  <dcterms:created xsi:type="dcterms:W3CDTF">2016-12-12T01:47:09Z</dcterms:created>
  <dcterms:modified xsi:type="dcterms:W3CDTF">2016-12-12T02:41:06Z</dcterms:modified>
</cp:coreProperties>
</file>