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65" r:id="rId9"/>
    <p:sldId id="266" r:id="rId10"/>
    <p:sldId id="268" r:id="rId11"/>
    <p:sldId id="269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-55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2616" y="504305"/>
            <a:ext cx="11039384" cy="261619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lgerian" panose="04020705040A02060702" pitchFamily="82" charset="0"/>
              </a:rPr>
              <a:t>Escuela Politécnica Nacional</a:t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/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>Propuesta de proyecto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2616" y="3944752"/>
            <a:ext cx="7961332" cy="2159834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Fernanda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Tibanta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Mishel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Centeno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Stalin Maza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Hernandez</a:t>
            </a:r>
          </a:p>
        </p:txBody>
      </p:sp>
    </p:spTree>
    <p:extLst>
      <p:ext uri="{BB962C8B-B14F-4D97-AF65-F5344CB8AC3E}">
        <p14:creationId xmlns:p14="http://schemas.microsoft.com/office/powerpoint/2010/main" val="16230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27" y="211617"/>
            <a:ext cx="10018713" cy="1752599"/>
          </a:xfrm>
        </p:spPr>
        <p:txBody>
          <a:bodyPr/>
          <a:lstStyle/>
          <a:p>
            <a:r>
              <a:rPr lang="es-EC" dirty="0" smtClean="0"/>
              <a:t>Imágenes Utilizadas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249" y="1864566"/>
            <a:ext cx="10018713" cy="3124201"/>
          </a:xfrm>
        </p:spPr>
        <p:txBody>
          <a:bodyPr>
            <a:normAutofit/>
          </a:bodyPr>
          <a:lstStyle/>
          <a:p>
            <a:r>
              <a:rPr lang="es-EC" dirty="0" smtClean="0"/>
              <a:t>Fondo  </a:t>
            </a:r>
            <a:endParaRPr lang="es-EC" dirty="0"/>
          </a:p>
          <a:p>
            <a:r>
              <a:rPr lang="es-EC" dirty="0"/>
              <a:t>Para poder mostrar un fondo para el juego debemos utilizar imágenes de tipo </a:t>
            </a:r>
            <a:r>
              <a:rPr lang="es-EC" dirty="0" err="1"/>
              <a:t>png</a:t>
            </a:r>
            <a:r>
              <a:rPr lang="es-EC" dirty="0"/>
              <a:t>, podemos agregar cualquier imagen </a:t>
            </a:r>
          </a:p>
          <a:p>
            <a:r>
              <a:rPr lang="es-EC" dirty="0"/>
              <a:t>Podemos elegir entre diferentes imágenes  para  el fondo. Depende  de que tratara el juego, como el juego que realizaremos es de un poco de acción y búsqueda.</a:t>
            </a:r>
          </a:p>
          <a:p>
            <a:r>
              <a:rPr lang="es-EC" dirty="0" smtClean="0"/>
              <a:t> </a:t>
            </a:r>
            <a:endParaRPr lang="es-EC" dirty="0"/>
          </a:p>
        </p:txBody>
      </p:sp>
      <p:pic>
        <p:nvPicPr>
          <p:cNvPr id="4" name="3 Imagen" descr="C:\Users\PERSONAL\Pictures\proyecto\fond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5" y="4126014"/>
            <a:ext cx="2801393" cy="2467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C:\Users\PERSONAL\Pictures\proyecto\fond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84" y="4302136"/>
            <a:ext cx="3652041" cy="2114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8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04392" y="466531"/>
            <a:ext cx="10018713" cy="5393093"/>
          </a:xfrm>
        </p:spPr>
        <p:txBody>
          <a:bodyPr>
            <a:normAutofit/>
          </a:bodyPr>
          <a:lstStyle/>
          <a:p>
            <a:r>
              <a:rPr lang="es-EC" dirty="0"/>
              <a:t>Bloques u Obstáculos</a:t>
            </a:r>
          </a:p>
          <a:p>
            <a:r>
              <a:rPr lang="es-EC" dirty="0"/>
              <a:t>Para este juego se creara obstáculos,  estos bloques impiden el paso del personaje hasta llegar a la estrella, los bloques pueden estar apilados para crear un  especie de  pared.</a:t>
            </a:r>
          </a:p>
          <a:p>
            <a:r>
              <a:rPr lang="es-EC" dirty="0"/>
              <a:t> </a:t>
            </a:r>
          </a:p>
          <a:p>
            <a:r>
              <a:rPr lang="es-EC" dirty="0"/>
              <a:t>Moneda </a:t>
            </a:r>
          </a:p>
          <a:p>
            <a:r>
              <a:rPr lang="es-EC" dirty="0"/>
              <a:t>Este imagen se utilizara como el para que el personaje busque y recoja las mayor de monedas posible para poder pasar al siguiente nivel</a:t>
            </a:r>
            <a:r>
              <a:rPr lang="es-EC" dirty="0" smtClean="0"/>
              <a:t>. </a:t>
            </a:r>
            <a:endParaRPr lang="es-EC" dirty="0"/>
          </a:p>
          <a:p>
            <a:r>
              <a:rPr lang="es-EC" dirty="0" smtClean="0"/>
              <a:t>Nave </a:t>
            </a:r>
            <a:r>
              <a:rPr lang="es-EC" dirty="0"/>
              <a:t>espacial</a:t>
            </a:r>
          </a:p>
          <a:p>
            <a:r>
              <a:rPr lang="es-EC" dirty="0"/>
              <a:t>La nave se ubicara en la parte superior de la pantalla, se utilizara la imagen como  un obstáculo para el jugador.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3 Imagen" descr="C:\Users\PERSONAL\Pictures\proyecto\bloqu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18" y="1474236"/>
            <a:ext cx="1611084" cy="143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337" y="3415004"/>
            <a:ext cx="841310" cy="84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 descr="C:\Users\PERSONAL\Pictures\proyecto\nave_espacia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97" y="5019868"/>
            <a:ext cx="1107401" cy="134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7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0286" y="206477"/>
            <a:ext cx="10018713" cy="1243780"/>
          </a:xfrm>
        </p:spPr>
        <p:txBody>
          <a:bodyPr/>
          <a:lstStyle/>
          <a:p>
            <a:r>
              <a:rPr lang="es-ES" dirty="0"/>
              <a:t>Cronograma de desarrollo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859" t="7097" r="2246" b="2323"/>
          <a:stretch/>
        </p:blipFill>
        <p:spPr>
          <a:xfrm>
            <a:off x="1430593" y="1450257"/>
            <a:ext cx="9969909" cy="45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2803" y="117987"/>
            <a:ext cx="10018713" cy="630032"/>
          </a:xfrm>
        </p:spPr>
        <p:txBody>
          <a:bodyPr>
            <a:normAutofit fontScale="90000"/>
          </a:bodyPr>
          <a:lstStyle/>
          <a:p>
            <a:r>
              <a:rPr lang="es-ES" dirty="0"/>
              <a:t>Cronograma de desarrollo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61" y="748019"/>
            <a:ext cx="10491481" cy="56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del proyecto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113207"/>
            <a:ext cx="10018713" cy="3124201"/>
          </a:xfrm>
        </p:spPr>
        <p:txBody>
          <a:bodyPr/>
          <a:lstStyle/>
          <a:p>
            <a:pPr algn="ctr"/>
            <a:r>
              <a:rPr lang="es-ES" sz="4800" dirty="0" err="1">
                <a:solidFill>
                  <a:srgbClr val="FF0000"/>
                </a:solidFill>
                <a:latin typeface="Algerian" panose="04020705040A02060702" pitchFamily="82" charset="0"/>
              </a:rPr>
              <a:t>Survival</a:t>
            </a:r>
            <a:endParaRPr lang="es-ES" sz="4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mario br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5" y="4416938"/>
            <a:ext cx="1640939" cy="164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41" y="4416938"/>
            <a:ext cx="1358409" cy="1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8097" y="453031"/>
            <a:ext cx="10018713" cy="1752599"/>
          </a:xfrm>
        </p:spPr>
        <p:txBody>
          <a:bodyPr/>
          <a:lstStyle/>
          <a:p>
            <a:r>
              <a:rPr lang="es-ES" dirty="0"/>
              <a:t>Lógica del Juego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8097" y="2634244"/>
            <a:ext cx="10018713" cy="3124201"/>
          </a:xfrm>
        </p:spPr>
        <p:txBody>
          <a:bodyPr>
            <a:normAutofit/>
          </a:bodyPr>
          <a:lstStyle/>
          <a:p>
            <a:r>
              <a:rPr lang="es-ES" sz="2800" dirty="0"/>
              <a:t>El jugador deberá ir recogiendo monedas, que se encuentran dispersas por la pantalla del juego.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 descr="Resultado de imagen para mario bros moned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25" y="3166549"/>
            <a:ext cx="2250058" cy="225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5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1431" y="1005624"/>
            <a:ext cx="10018713" cy="3124201"/>
          </a:xfrm>
        </p:spPr>
        <p:txBody>
          <a:bodyPr/>
          <a:lstStyle/>
          <a:p>
            <a:r>
              <a:rPr lang="es-ES" sz="2800" dirty="0"/>
              <a:t>Habrá diferentes bloques por los cuales podrá saltar para llegar a las diferentes monedas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4" descr="Resultado de imagen para mario bros moned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62" y="2477572"/>
            <a:ext cx="2421226" cy="220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4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798491"/>
            <a:ext cx="10018713" cy="4992710"/>
          </a:xfrm>
        </p:spPr>
        <p:txBody>
          <a:bodyPr/>
          <a:lstStyle/>
          <a:p>
            <a:r>
              <a:rPr lang="es-ES" sz="2800" dirty="0"/>
              <a:t>En el comienzo del juego existirá una nave la cual ira disparando, con la intención de matar al jugador.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385486" y="3153175"/>
            <a:ext cx="3800647" cy="19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748047"/>
            <a:ext cx="10018713" cy="3124201"/>
          </a:xfrm>
        </p:spPr>
        <p:txBody>
          <a:bodyPr/>
          <a:lstStyle/>
          <a:p>
            <a:r>
              <a:rPr lang="es-ES" sz="2800" dirty="0"/>
              <a:t>A medida que el jugador consiga mas monedas, aumentara de nivel y por lo tanto la dificultad del juego: apareciendo mas naves, monedas mas lejos y diferentes obstáculos etc.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32578" y="3079124"/>
            <a:ext cx="1927309" cy="1586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22" y="3079124"/>
            <a:ext cx="1506274" cy="15850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4" y="3079124"/>
            <a:ext cx="141667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 del grupo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0401" y="2199408"/>
            <a:ext cx="10018713" cy="3124201"/>
          </a:xfrm>
        </p:spPr>
        <p:txBody>
          <a:bodyPr/>
          <a:lstStyle/>
          <a:p>
            <a:r>
              <a:rPr lang="es-ES" dirty="0"/>
              <a:t>Cada integrante realizo varias actividades que ayudaron a la elección del tema del proyecto, así como también los recursos o herramientas necesarias que vamos a implementar para la realización del proyecto.</a:t>
            </a:r>
          </a:p>
          <a:p>
            <a:r>
              <a:rPr lang="es-ES" dirty="0"/>
              <a:t>Cada integrante dio ideas para el tema del proyecto de lo cual se ha elegido la mejor propuesta. </a:t>
            </a:r>
          </a:p>
          <a:p>
            <a:r>
              <a:rPr lang="es-ES" dirty="0"/>
              <a:t>Se busco varias imágenes para representar al personaje del juego, el escenario y otras imágenes necesarias para realizar el juego.</a:t>
            </a:r>
          </a:p>
        </p:txBody>
      </p:sp>
    </p:spTree>
    <p:extLst>
      <p:ext uri="{BB962C8B-B14F-4D97-AF65-F5344CB8AC3E}">
        <p14:creationId xmlns:p14="http://schemas.microsoft.com/office/powerpoint/2010/main" val="7524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528" y="744681"/>
            <a:ext cx="10018713" cy="36506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C" b="1" dirty="0" smtClean="0">
                <a:solidFill>
                  <a:srgbClr val="FF0000"/>
                </a:solidFill>
              </a:rPr>
              <a:t>HERRAMIENTAS</a:t>
            </a:r>
          </a:p>
          <a:p>
            <a:pPr marL="0" indent="0" algn="ctr">
              <a:buNone/>
            </a:pPr>
            <a:endParaRPr lang="es-EC" b="1" dirty="0" smtClean="0">
              <a:solidFill>
                <a:srgbClr val="FF0000"/>
              </a:solidFill>
            </a:endParaRPr>
          </a:p>
          <a:p>
            <a:r>
              <a:rPr lang="es-EC" dirty="0" smtClean="0"/>
              <a:t>Python</a:t>
            </a:r>
          </a:p>
          <a:p>
            <a:r>
              <a:rPr lang="es-EC" dirty="0" smtClean="0"/>
              <a:t>Para </a:t>
            </a:r>
            <a:r>
              <a:rPr lang="es-EC" dirty="0"/>
              <a:t>la realización del juego, implementara las siguientes librerías que usaremos el Python. Como por ejemplo:</a:t>
            </a:r>
          </a:p>
          <a:p>
            <a:r>
              <a:rPr lang="es-EC" dirty="0" err="1" smtClean="0"/>
              <a:t>Pygame</a:t>
            </a:r>
            <a:r>
              <a:rPr lang="es-EC" dirty="0"/>
              <a:t>: es un conjunto de librerías, las cuales nos ayudaran a la realización del proyecto, permitiéndonos realizar aplicaciones multimedia e interfaces graficas.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67"/>
          <a:stretch/>
        </p:blipFill>
        <p:spPr bwMode="auto">
          <a:xfrm>
            <a:off x="3282009" y="4674153"/>
            <a:ext cx="6381750" cy="2005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11574" y="1201881"/>
            <a:ext cx="10018713" cy="4149437"/>
          </a:xfrm>
        </p:spPr>
        <p:txBody>
          <a:bodyPr/>
          <a:lstStyle/>
          <a:p>
            <a:r>
              <a:rPr lang="es-EC" dirty="0"/>
              <a:t>Turtle: que nos permitirá  dar movimiento a la imagen como por ejemplo avance, retroceso o giro.  Y también dibujar cualquier tipo de figuras.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Entre otras </a:t>
            </a:r>
            <a:r>
              <a:rPr lang="es-EC" dirty="0" smtClean="0"/>
              <a:t>librerías, como random, etc.</a:t>
            </a:r>
            <a:endParaRPr lang="es-EC" dirty="0"/>
          </a:p>
          <a:p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17" y="2224519"/>
            <a:ext cx="3379210" cy="1768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</TotalTime>
  <Words>361</Words>
  <Application>Microsoft Office PowerPoint</Application>
  <PresentationFormat>Personalizado</PresentationFormat>
  <Paragraphs>50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Parallax</vt:lpstr>
      <vt:lpstr>Escuela Politécnica Nacional  Propuesta de proyecto</vt:lpstr>
      <vt:lpstr>Tema del proyecto </vt:lpstr>
      <vt:lpstr>Lógica del Juego</vt:lpstr>
      <vt:lpstr>Presentación de PowerPoint</vt:lpstr>
      <vt:lpstr>Presentación de PowerPoint</vt:lpstr>
      <vt:lpstr>Presentación de PowerPoint</vt:lpstr>
      <vt:lpstr>Organización del grupo</vt:lpstr>
      <vt:lpstr>Presentación de PowerPoint</vt:lpstr>
      <vt:lpstr>Presentación de PowerPoint</vt:lpstr>
      <vt:lpstr>Imágenes Utilizadas</vt:lpstr>
      <vt:lpstr>Presentación de PowerPoint</vt:lpstr>
      <vt:lpstr>Cronograma de desarrollo</vt:lpstr>
      <vt:lpstr>Cronograma de desarrollo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 Propuesta de proyecto</dc:title>
  <dc:creator>david hernandez</dc:creator>
  <cp:lastModifiedBy>PERSONAL</cp:lastModifiedBy>
  <cp:revision>8</cp:revision>
  <dcterms:created xsi:type="dcterms:W3CDTF">2017-01-10T22:06:44Z</dcterms:created>
  <dcterms:modified xsi:type="dcterms:W3CDTF">2017-01-11T03:06:28Z</dcterms:modified>
</cp:coreProperties>
</file>