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58" r:id="rId8"/>
    <p:sldId id="265" r:id="rId9"/>
    <p:sldId id="270" r:id="rId10"/>
    <p:sldId id="266" r:id="rId11"/>
    <p:sldId id="268" r:id="rId12"/>
    <p:sldId id="269" r:id="rId13"/>
    <p:sldId id="271" r:id="rId14"/>
    <p:sldId id="25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2616" y="504305"/>
            <a:ext cx="11039384" cy="2616199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lgerian" panose="04020705040A02060702" pitchFamily="82" charset="0"/>
              </a:rPr>
              <a:t>Escuela Politécnica Nacional</a:t>
            </a:r>
            <a:br>
              <a:rPr lang="es-ES" dirty="0">
                <a:latin typeface="Algerian" panose="04020705040A02060702" pitchFamily="82" charset="0"/>
              </a:rPr>
            </a:br>
            <a:r>
              <a:rPr lang="es-ES" dirty="0">
                <a:latin typeface="Algerian" panose="04020705040A02060702" pitchFamily="82" charset="0"/>
              </a:rPr>
              <a:t/>
            </a:r>
            <a:br>
              <a:rPr lang="es-ES" dirty="0">
                <a:latin typeface="Algerian" panose="04020705040A02060702" pitchFamily="82" charset="0"/>
              </a:rPr>
            </a:br>
            <a:r>
              <a:rPr lang="es-ES" dirty="0">
                <a:latin typeface="Algerian" panose="04020705040A02060702" pitchFamily="82" charset="0"/>
              </a:rPr>
              <a:t>Propuesta de proyecto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2616" y="3944752"/>
            <a:ext cx="7961332" cy="2159834"/>
          </a:xfrm>
        </p:spPr>
        <p:txBody>
          <a:bodyPr>
            <a:normAutofit fontScale="92500" lnSpcReduction="20000"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Integrantes: 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Maria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Fernanda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Tibanta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Mishel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Centeno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Stalin Maza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Hernandez</a:t>
            </a:r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Josue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Cando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11574" y="1201881"/>
            <a:ext cx="10018713" cy="4149437"/>
          </a:xfrm>
        </p:spPr>
        <p:txBody>
          <a:bodyPr/>
          <a:lstStyle/>
          <a:p>
            <a:r>
              <a:rPr lang="es-EC" dirty="0"/>
              <a:t>Turtle: que nos permitirá  dar movimiento a la imagen como por ejemplo avance, retroceso o giro.  Y también dibujar cualquier tipo de figuras.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Entre otras </a:t>
            </a:r>
            <a:r>
              <a:rPr lang="es-EC" dirty="0" smtClean="0"/>
              <a:t>librerías, como random, etc.</a:t>
            </a:r>
            <a:endParaRPr lang="es-EC" dirty="0"/>
          </a:p>
          <a:p>
            <a:endParaRPr lang="es-EC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17" y="2224519"/>
            <a:ext cx="3379210" cy="1768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9263" y="175616"/>
            <a:ext cx="10018713" cy="1752599"/>
          </a:xfrm>
        </p:spPr>
        <p:txBody>
          <a:bodyPr/>
          <a:lstStyle/>
          <a:p>
            <a:r>
              <a:rPr lang="es-EC" dirty="0" smtClean="0"/>
              <a:t>Imágenes Utilizadas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881" y="1483015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s-EC" dirty="0" smtClean="0"/>
              <a:t>Fondo  </a:t>
            </a:r>
            <a:endParaRPr lang="es-EC" dirty="0"/>
          </a:p>
          <a:p>
            <a:r>
              <a:rPr lang="es-EC" dirty="0"/>
              <a:t>Para poder mostrar un fondo para el juego se puede utilizar imágenes de diferentes tipos como PNG, JPEG, GIF, TGA, entre otras, la importación, exportación y tratamiento de diferentes tipos de imágenes nos permite Pygame.</a:t>
            </a:r>
          </a:p>
          <a:p>
            <a:r>
              <a:rPr lang="es-EC" dirty="0" smtClean="0"/>
              <a:t>Podemos elegir entre diferentes imágenes  para  el fondo. Depende  de que tratara el juego, como el juego que realizaremos es de un poco de acción y búsqueda.</a:t>
            </a:r>
          </a:p>
          <a:p>
            <a:r>
              <a:rPr lang="es-EC" dirty="0" smtClean="0"/>
              <a:t> </a:t>
            </a:r>
            <a:endParaRPr lang="es-EC" dirty="0"/>
          </a:p>
        </p:txBody>
      </p:sp>
      <p:pic>
        <p:nvPicPr>
          <p:cNvPr id="4" name="3 Imagen" descr="C:\Users\PERSONAL\Pictures\proyecto\fond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45" y="4126014"/>
            <a:ext cx="2801393" cy="2467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C:\Users\PERSONAL\Pictures\proyecto\fond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84" y="4302136"/>
            <a:ext cx="3652041" cy="2114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8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04392" y="466531"/>
            <a:ext cx="10018713" cy="5393093"/>
          </a:xfrm>
        </p:spPr>
        <p:txBody>
          <a:bodyPr>
            <a:normAutofit/>
          </a:bodyPr>
          <a:lstStyle/>
          <a:p>
            <a:r>
              <a:rPr lang="es-EC" dirty="0"/>
              <a:t>Bloques u Obstáculos</a:t>
            </a:r>
          </a:p>
          <a:p>
            <a:r>
              <a:rPr lang="es-EC" dirty="0"/>
              <a:t>Para este juego se creara obstáculos,  estos bloques impiden el paso del personaje hasta llegar a la </a:t>
            </a:r>
            <a:r>
              <a:rPr lang="es-EC" dirty="0" smtClean="0"/>
              <a:t>moneda, </a:t>
            </a:r>
            <a:r>
              <a:rPr lang="es-EC" dirty="0"/>
              <a:t>los bloques pueden estar apilados para crear un  especie de  pared.</a:t>
            </a:r>
          </a:p>
          <a:p>
            <a:r>
              <a:rPr lang="es-EC" dirty="0"/>
              <a:t> </a:t>
            </a:r>
          </a:p>
          <a:p>
            <a:r>
              <a:rPr lang="es-EC" dirty="0"/>
              <a:t>Moneda </a:t>
            </a:r>
          </a:p>
          <a:p>
            <a:r>
              <a:rPr lang="es-EC" dirty="0"/>
              <a:t>Este imagen se utilizara como el para que el personaje busque y recoja las mayor de monedas posible para poder pasar al siguiente nivel</a:t>
            </a:r>
            <a:r>
              <a:rPr lang="es-EC" dirty="0" smtClean="0"/>
              <a:t>. </a:t>
            </a:r>
            <a:endParaRPr lang="es-EC" dirty="0"/>
          </a:p>
          <a:p>
            <a:r>
              <a:rPr lang="es-EC" dirty="0" smtClean="0"/>
              <a:t>Nave </a:t>
            </a:r>
            <a:r>
              <a:rPr lang="es-EC" dirty="0"/>
              <a:t>espacial</a:t>
            </a:r>
          </a:p>
          <a:p>
            <a:r>
              <a:rPr lang="es-EC" dirty="0"/>
              <a:t>La nave se ubicara en la parte superior de la pantalla, se utilizara la imagen como  un obstáculo para el jugador.</a:t>
            </a:r>
          </a:p>
          <a:p>
            <a:endParaRPr lang="es-EC" dirty="0"/>
          </a:p>
          <a:p>
            <a:endParaRPr lang="es-EC" dirty="0"/>
          </a:p>
        </p:txBody>
      </p:sp>
      <p:pic>
        <p:nvPicPr>
          <p:cNvPr id="4" name="3 Imagen" descr="C:\Users\PERSONAL\Pictures\proyecto\bloqu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218" y="1474236"/>
            <a:ext cx="1611084" cy="143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337" y="3415004"/>
            <a:ext cx="841310" cy="84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 descr="C:\Users\PERSONAL\Pictures\proyecto\nave_espacial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97" y="5019868"/>
            <a:ext cx="1107401" cy="1348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74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"/>
            <a:ext cx="10018713" cy="5791200"/>
          </a:xfrm>
        </p:spPr>
        <p:txBody>
          <a:bodyPr/>
          <a:lstStyle/>
          <a:p>
            <a:pPr marL="0" indent="0">
              <a:buNone/>
            </a:pPr>
            <a:endParaRPr lang="es-EC" b="1" dirty="0" smtClean="0"/>
          </a:p>
          <a:p>
            <a:r>
              <a:rPr lang="es-EC" b="1" dirty="0" smtClean="0"/>
              <a:t>Audio</a:t>
            </a:r>
            <a:endParaRPr lang="es-EC" b="1" dirty="0"/>
          </a:p>
          <a:p>
            <a:r>
              <a:rPr lang="es-EC" dirty="0" smtClean="0"/>
              <a:t>canción </a:t>
            </a:r>
            <a:r>
              <a:rPr lang="es-EC" dirty="0"/>
              <a:t>para que se reproduzca mientras el jugador está en el juego, Pygame nos permite la reproducción de música de fondo de tipo OGG, MP3 Y MIDI, el tipo OGG es un formato sin compresión como es el caso del MP3 en el cual se escucha de mejor calidad el sonido y el formato MIDI se trata de música instrumental digital. </a:t>
            </a:r>
          </a:p>
          <a:p>
            <a:endParaRPr lang="es-EC" dirty="0"/>
          </a:p>
        </p:txBody>
      </p:sp>
      <p:pic>
        <p:nvPicPr>
          <p:cNvPr id="10" name="Imagen 9" descr="Resultado de imagen para mp3 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962" y="4877562"/>
            <a:ext cx="1638300" cy="163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16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0286" y="206477"/>
            <a:ext cx="10018713" cy="1243780"/>
          </a:xfrm>
        </p:spPr>
        <p:txBody>
          <a:bodyPr/>
          <a:lstStyle/>
          <a:p>
            <a:r>
              <a:rPr lang="es-ES" dirty="0"/>
              <a:t>Cronograma de desarrollo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86" y="1248160"/>
            <a:ext cx="8911796" cy="52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2803" y="117987"/>
            <a:ext cx="10018713" cy="630032"/>
          </a:xfrm>
        </p:spPr>
        <p:txBody>
          <a:bodyPr>
            <a:normAutofit fontScale="90000"/>
          </a:bodyPr>
          <a:lstStyle/>
          <a:p>
            <a:r>
              <a:rPr lang="es-ES" dirty="0"/>
              <a:t>Cronograma de desarrollo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68" y="748019"/>
            <a:ext cx="10513026" cy="56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del proyecto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113207"/>
            <a:ext cx="10018713" cy="3124201"/>
          </a:xfrm>
        </p:spPr>
        <p:txBody>
          <a:bodyPr/>
          <a:lstStyle/>
          <a:p>
            <a:pPr algn="ctr"/>
            <a:r>
              <a:rPr lang="es-ES" sz="4800" dirty="0" err="1">
                <a:solidFill>
                  <a:srgbClr val="FF0000"/>
                </a:solidFill>
                <a:latin typeface="Algerian" panose="04020705040A02060702" pitchFamily="82" charset="0"/>
              </a:rPr>
              <a:t>Survival</a:t>
            </a:r>
            <a:endParaRPr lang="es-ES" sz="48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sultado de imagen para mario br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25" y="4416938"/>
            <a:ext cx="1640939" cy="164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341" y="4416938"/>
            <a:ext cx="1358409" cy="16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8097" y="453031"/>
            <a:ext cx="10018713" cy="1752599"/>
          </a:xfrm>
        </p:spPr>
        <p:txBody>
          <a:bodyPr/>
          <a:lstStyle/>
          <a:p>
            <a:r>
              <a:rPr lang="es-ES" dirty="0"/>
              <a:t>Lógica del Juego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8097" y="2634244"/>
            <a:ext cx="10018713" cy="3124201"/>
          </a:xfrm>
        </p:spPr>
        <p:txBody>
          <a:bodyPr>
            <a:normAutofit/>
          </a:bodyPr>
          <a:lstStyle/>
          <a:p>
            <a:r>
              <a:rPr lang="es-ES" sz="2800" dirty="0"/>
              <a:t>El jugador deberá ir recogiendo monedas, que se encuentran dispersas por la pantalla del juego.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050" name="Picture 2" descr="Resultado de imagen para mario bros moned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325" y="3166549"/>
            <a:ext cx="2250058" cy="225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15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1431" y="1005624"/>
            <a:ext cx="10018713" cy="3124201"/>
          </a:xfrm>
        </p:spPr>
        <p:txBody>
          <a:bodyPr/>
          <a:lstStyle/>
          <a:p>
            <a:r>
              <a:rPr lang="es-ES" sz="2800" dirty="0"/>
              <a:t>Habrá diferentes bloques por los cuales podrá saltar para llegar a las diferentes monedas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4" descr="Resultado de imagen para mario bros moned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62" y="2477572"/>
            <a:ext cx="2421226" cy="220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4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798491"/>
            <a:ext cx="10018713" cy="4992710"/>
          </a:xfrm>
        </p:spPr>
        <p:txBody>
          <a:bodyPr/>
          <a:lstStyle/>
          <a:p>
            <a:r>
              <a:rPr lang="es-ES" sz="2800" dirty="0"/>
              <a:t>En el comienzo del juego existirá una nave la cual ira disparando, con la intención de matar al jugador.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385486" y="3153175"/>
            <a:ext cx="3800647" cy="195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3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748047"/>
            <a:ext cx="10018713" cy="3124201"/>
          </a:xfrm>
        </p:spPr>
        <p:txBody>
          <a:bodyPr/>
          <a:lstStyle/>
          <a:p>
            <a:r>
              <a:rPr lang="es-ES" sz="2800" dirty="0"/>
              <a:t>A medida que el jugador consiga mas monedas, aumentara de nivel y por lo tanto la dificultad del juego: apareciendo mas naves, monedas mas lejos y diferentes obstáculos etc.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932578" y="3079124"/>
            <a:ext cx="1927309" cy="15862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22" y="3079124"/>
            <a:ext cx="1506274" cy="15850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04" y="3079124"/>
            <a:ext cx="1416676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Organización del grupo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0401" y="2199408"/>
            <a:ext cx="10018713" cy="3124201"/>
          </a:xfrm>
        </p:spPr>
        <p:txBody>
          <a:bodyPr/>
          <a:lstStyle/>
          <a:p>
            <a:r>
              <a:rPr lang="es-ES" dirty="0"/>
              <a:t>Cada integrante realizo varias actividades que ayudaron a la elección del tema del proyecto, así como también los recursos o herramientas necesarias que vamos a implementar para la realización del proyecto.</a:t>
            </a:r>
          </a:p>
          <a:p>
            <a:r>
              <a:rPr lang="es-ES" dirty="0"/>
              <a:t>Cada integrante dio ideas para el tema del proyecto de lo cual se ha elegido la mejor propuesta. </a:t>
            </a:r>
          </a:p>
          <a:p>
            <a:r>
              <a:rPr lang="es-ES" dirty="0"/>
              <a:t>Se busco varias imágenes para representar al personaje del juego, el escenario y otras imágenes necesarias para realizar el juego.</a:t>
            </a:r>
          </a:p>
        </p:txBody>
      </p:sp>
    </p:spTree>
    <p:extLst>
      <p:ext uri="{BB962C8B-B14F-4D97-AF65-F5344CB8AC3E}">
        <p14:creationId xmlns:p14="http://schemas.microsoft.com/office/powerpoint/2010/main" val="7524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528" y="744681"/>
            <a:ext cx="10018713" cy="36506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C" b="1" dirty="0" smtClean="0">
                <a:solidFill>
                  <a:srgbClr val="FF0000"/>
                </a:solidFill>
              </a:rPr>
              <a:t>HERRAMIENTAS</a:t>
            </a:r>
          </a:p>
          <a:p>
            <a:pPr marL="0" indent="0" algn="ctr">
              <a:buNone/>
            </a:pPr>
            <a:endParaRPr lang="es-EC" b="1" dirty="0" smtClean="0">
              <a:solidFill>
                <a:srgbClr val="FF0000"/>
              </a:solidFill>
            </a:endParaRPr>
          </a:p>
          <a:p>
            <a:r>
              <a:rPr lang="es-EC" dirty="0" smtClean="0"/>
              <a:t>Python</a:t>
            </a:r>
          </a:p>
          <a:p>
            <a:r>
              <a:rPr lang="es-EC" dirty="0" smtClean="0"/>
              <a:t>Para </a:t>
            </a:r>
            <a:r>
              <a:rPr lang="es-EC" dirty="0"/>
              <a:t>la realización del juego, implementara las siguientes librerías que usaremos el Python. Como por ejemplo:</a:t>
            </a:r>
          </a:p>
          <a:p>
            <a:r>
              <a:rPr lang="es-EC" dirty="0" smtClean="0"/>
              <a:t>Pygame</a:t>
            </a:r>
            <a:r>
              <a:rPr lang="es-EC" dirty="0"/>
              <a:t>: es un conjunto de librerías, las cuales nos ayudaran a la realización del proyecto, permitiéndonos realizar aplicaciones multimedia e interfaces graficas.</a:t>
            </a:r>
          </a:p>
          <a:p>
            <a:endParaRPr lang="es-EC" dirty="0"/>
          </a:p>
          <a:p>
            <a:endParaRPr lang="es-EC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67"/>
          <a:stretch/>
        </p:blipFill>
        <p:spPr bwMode="auto">
          <a:xfrm>
            <a:off x="3282009" y="4674153"/>
            <a:ext cx="6381750" cy="2005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2246" y="630935"/>
            <a:ext cx="10018713" cy="4733545"/>
          </a:xfrm>
        </p:spPr>
        <p:txBody>
          <a:bodyPr>
            <a:normAutofit/>
          </a:bodyPr>
          <a:lstStyle/>
          <a:p>
            <a:r>
              <a:rPr lang="es-EC" b="1" i="1" dirty="0"/>
              <a:t>Ventajas </a:t>
            </a:r>
          </a:p>
          <a:p>
            <a:r>
              <a:rPr lang="es-EC" dirty="0"/>
              <a:t>Es multiplataforma, ya que se encuentra compactible para cualquier sistema operativo, como Linux, Mac, Windows, entre otros.</a:t>
            </a:r>
          </a:p>
          <a:p>
            <a:r>
              <a:rPr lang="es-EC" dirty="0"/>
              <a:t>La utilización del mismo es simple y fácil, permitiéndonos conocer sobre el mundo del desarrollo de juegos.</a:t>
            </a:r>
          </a:p>
          <a:p>
            <a:r>
              <a:rPr lang="es-EC" b="1" i="1" dirty="0"/>
              <a:t>Inconvenientes</a:t>
            </a:r>
          </a:p>
          <a:p>
            <a:r>
              <a:rPr lang="es-EC" dirty="0"/>
              <a:t>Pygame es una librería que se soporta solo para segunda dimensión </a:t>
            </a:r>
          </a:p>
          <a:p>
            <a:r>
              <a:rPr lang="es-EC" dirty="0"/>
              <a:t>Se necesita el apoyo de otras librerías para optimizar el proyecto o juego, por ejemplo, en la gestión de sonido, ya que Pygame contiene sonido, pero no de muy buena calidad.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25879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</TotalTime>
  <Words>543</Words>
  <Application>Microsoft Office PowerPoint</Application>
  <PresentationFormat>Panorámica</PresentationFormat>
  <Paragraphs>60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Algerian</vt:lpstr>
      <vt:lpstr>Arial</vt:lpstr>
      <vt:lpstr>Corbel</vt:lpstr>
      <vt:lpstr>Times New Roman</vt:lpstr>
      <vt:lpstr>Parallax</vt:lpstr>
      <vt:lpstr>Escuela Politécnica Nacional  Propuesta de proyecto</vt:lpstr>
      <vt:lpstr>Tema del proyecto </vt:lpstr>
      <vt:lpstr>Lógica del Juego</vt:lpstr>
      <vt:lpstr>Presentación de PowerPoint</vt:lpstr>
      <vt:lpstr>Presentación de PowerPoint</vt:lpstr>
      <vt:lpstr>Presentación de PowerPoint</vt:lpstr>
      <vt:lpstr>Organización del grupo</vt:lpstr>
      <vt:lpstr>Presentación de PowerPoint</vt:lpstr>
      <vt:lpstr>Presentación de PowerPoint</vt:lpstr>
      <vt:lpstr>Presentación de PowerPoint</vt:lpstr>
      <vt:lpstr>Imágenes Utilizadas</vt:lpstr>
      <vt:lpstr>Presentación de PowerPoint</vt:lpstr>
      <vt:lpstr>Presentación de PowerPoint</vt:lpstr>
      <vt:lpstr>Cronograma de desarrollo</vt:lpstr>
      <vt:lpstr>Cronograma de desarrollo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  Propuesta de proyecto</dc:title>
  <dc:creator>david hernandez</dc:creator>
  <cp:lastModifiedBy>Usuario01</cp:lastModifiedBy>
  <cp:revision>14</cp:revision>
  <dcterms:created xsi:type="dcterms:W3CDTF">2017-01-10T22:06:44Z</dcterms:created>
  <dcterms:modified xsi:type="dcterms:W3CDTF">2017-01-11T16:39:40Z</dcterms:modified>
</cp:coreProperties>
</file>