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704" r:id="rId1"/>
  </p:sldMasterIdLst>
  <p:sldIdLst>
    <p:sldId id="287" r:id="rId2"/>
    <p:sldId id="257" r:id="rId3"/>
    <p:sldId id="261" r:id="rId4"/>
    <p:sldId id="277" r:id="rId5"/>
    <p:sldId id="278" r:id="rId6"/>
    <p:sldId id="279" r:id="rId7"/>
    <p:sldId id="282" r:id="rId8"/>
    <p:sldId id="280" r:id="rId9"/>
    <p:sldId id="281" r:id="rId10"/>
    <p:sldId id="283" r:id="rId11"/>
    <p:sldId id="284" r:id="rId12"/>
    <p:sldId id="285" r:id="rId13"/>
    <p:sldId id="288" r:id="rId14"/>
    <p:sldId id="289" r:id="rId15"/>
    <p:sldId id="276" r:id="rId16"/>
    <p:sldId id="272" r:id="rId17"/>
    <p:sldId id="273" r:id="rId18"/>
    <p:sldId id="274" r:id="rId19"/>
    <p:sldId id="290" r:id="rId20"/>
    <p:sldId id="291" r:id="rId21"/>
    <p:sldId id="275" r:id="rId22"/>
    <p:sldId id="28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4" d="100"/>
          <a:sy n="84" d="100"/>
        </p:scale>
        <p:origin x="-180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7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5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27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27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33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53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896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0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8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1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4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51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87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7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39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1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2616" y="504305"/>
            <a:ext cx="11039384" cy="2616199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Algerian" panose="04020705040A02060702" pitchFamily="82" charset="0"/>
              </a:rPr>
              <a:t>Escuela Politécnica Nacional</a:t>
            </a:r>
            <a:br>
              <a:rPr lang="es-ES" dirty="0">
                <a:latin typeface="Algerian" panose="04020705040A02060702" pitchFamily="82" charset="0"/>
              </a:rPr>
            </a:br>
            <a:r>
              <a:rPr lang="es-ES" dirty="0">
                <a:latin typeface="Algerian" panose="04020705040A02060702" pitchFamily="82" charset="0"/>
              </a:rPr>
              <a:t/>
            </a:r>
            <a:br>
              <a:rPr lang="es-ES" dirty="0">
                <a:latin typeface="Algerian" panose="04020705040A02060702" pitchFamily="82" charset="0"/>
              </a:rPr>
            </a:br>
            <a:r>
              <a:rPr lang="es-ES" dirty="0">
                <a:latin typeface="Algerian" panose="04020705040A02060702" pitchFamily="82" charset="0"/>
              </a:rPr>
              <a:t>AVANCE DEL PROYECTO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00393" y="3636408"/>
            <a:ext cx="7961332" cy="2159834"/>
          </a:xfrm>
        </p:spPr>
        <p:txBody>
          <a:bodyPr numCol="2">
            <a:normAutofit/>
          </a:bodyPr>
          <a:lstStyle/>
          <a:p>
            <a:pPr algn="l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Integrantes: </a:t>
            </a:r>
          </a:p>
          <a:p>
            <a:pPr algn="l"/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Maria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Fernanda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Tibanta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Mishel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Centeno</a:t>
            </a:r>
          </a:p>
          <a:p>
            <a:pPr algn="l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Josue Cando</a:t>
            </a:r>
          </a:p>
          <a:p>
            <a:pPr algn="l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Stalin Maza</a:t>
            </a:r>
          </a:p>
          <a:p>
            <a:pPr algn="just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Hernandez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52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8532" y="2142702"/>
            <a:ext cx="10018713" cy="1752599"/>
          </a:xfrm>
        </p:spPr>
        <p:txBody>
          <a:bodyPr/>
          <a:lstStyle/>
          <a:p>
            <a:r>
              <a:rPr lang="es-ES" b="1" i="1" u="sng" dirty="0">
                <a:solidFill>
                  <a:srgbClr val="FF0000"/>
                </a:solidFill>
              </a:rPr>
              <a:t>Avance del informe </a:t>
            </a:r>
            <a:r>
              <a:rPr lang="es-ES" b="1" i="1" u="sng" dirty="0" smtClean="0">
                <a:solidFill>
                  <a:srgbClr val="FF0000"/>
                </a:solidFill>
              </a:rPr>
              <a:t>y </a:t>
            </a:r>
            <a:r>
              <a:rPr lang="es-ES" b="1" i="1" u="sng" dirty="0">
                <a:solidFill>
                  <a:srgbClr val="FF0000"/>
                </a:solidFill>
              </a:rPr>
              <a:t>de la parte practica</a:t>
            </a:r>
          </a:p>
        </p:txBody>
      </p:sp>
    </p:spTree>
    <p:extLst>
      <p:ext uri="{BB962C8B-B14F-4D97-AF65-F5344CB8AC3E}">
        <p14:creationId xmlns:p14="http://schemas.microsoft.com/office/powerpoint/2010/main" val="346803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4188" y="-76132"/>
            <a:ext cx="10018713" cy="1752599"/>
          </a:xfrm>
        </p:spPr>
        <p:txBody>
          <a:bodyPr/>
          <a:lstStyle/>
          <a:p>
            <a:r>
              <a:rPr lang="es-ES" dirty="0"/>
              <a:t>Avance Parte practica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8646" y="711413"/>
            <a:ext cx="10018713" cy="3124201"/>
          </a:xfrm>
        </p:spPr>
        <p:txBody>
          <a:bodyPr/>
          <a:lstStyle/>
          <a:p>
            <a:r>
              <a:rPr lang="es-ES" dirty="0"/>
              <a:t>Parte Practica: se tiene un gran avance en cuanto a la pantalla de entrada para el juego, la jugabilidad del personaje, movimientos, saltos, colisiones con la ventana, implementación de la nave enemiga, disparos de la nave, implementación de los bloques.</a:t>
            </a:r>
          </a:p>
          <a:p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544" y="3536232"/>
            <a:ext cx="3981023" cy="165301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612" y="3418894"/>
            <a:ext cx="2509301" cy="147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9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Pantalla de entrada/menú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90635" y="1848292"/>
            <a:ext cx="10018713" cy="3124201"/>
          </a:xfrm>
        </p:spPr>
        <p:txBody>
          <a:bodyPr/>
          <a:lstStyle/>
          <a:p>
            <a:r>
              <a:rPr lang="es-EC" dirty="0"/>
              <a:t>Para realizar el menú utilizamos </a:t>
            </a:r>
            <a:r>
              <a:rPr lang="es-EC" dirty="0" err="1"/>
              <a:t>pygame</a:t>
            </a:r>
            <a:r>
              <a:rPr lang="es-EC" dirty="0"/>
              <a:t>, pero este no tiene incluido lo que es la clase objeto que nos permita crear botones en la pantalla, por ende, creamos dos clases uno que se referencia al botón y el otro que se referencia al cursor.</a:t>
            </a:r>
          </a:p>
          <a:p>
            <a:r>
              <a:rPr lang="es-EC" dirty="0"/>
              <a:t>Clase Cursor</a:t>
            </a:r>
          </a:p>
          <a:p>
            <a:r>
              <a:rPr lang="es-ES" dirty="0"/>
              <a:t>Clase Botón</a:t>
            </a:r>
          </a:p>
        </p:txBody>
      </p:sp>
    </p:spTree>
    <p:extLst>
      <p:ext uri="{BB962C8B-B14F-4D97-AF65-F5344CB8AC3E}">
        <p14:creationId xmlns:p14="http://schemas.microsoft.com/office/powerpoint/2010/main" val="248766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6720" y="451883"/>
            <a:ext cx="10018713" cy="1752599"/>
          </a:xfrm>
        </p:spPr>
        <p:txBody>
          <a:bodyPr/>
          <a:lstStyle/>
          <a:p>
            <a:r>
              <a:rPr lang="es-ES" dirty="0"/>
              <a:t>Clase Cursor/Botón 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731" t="38174" r="59103" b="27793"/>
          <a:stretch/>
        </p:blipFill>
        <p:spPr>
          <a:xfrm>
            <a:off x="1484311" y="2114107"/>
            <a:ext cx="3215280" cy="434497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27547" t="40309" r="57714" b="26047"/>
          <a:stretch/>
        </p:blipFill>
        <p:spPr>
          <a:xfrm>
            <a:off x="7814928" y="2008374"/>
            <a:ext cx="3466216" cy="4450703"/>
          </a:xfrm>
          <a:prstGeom prst="rect">
            <a:avLst/>
          </a:prstGeom>
        </p:spPr>
      </p:pic>
      <p:sp>
        <p:nvSpPr>
          <p:cNvPr id="6" name="Flecha: a la derecha 5"/>
          <p:cNvSpPr/>
          <p:nvPr/>
        </p:nvSpPr>
        <p:spPr>
          <a:xfrm rot="13318442">
            <a:off x="4834492" y="2930359"/>
            <a:ext cx="999461" cy="786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Flecha: a la derecha 6"/>
          <p:cNvSpPr/>
          <p:nvPr/>
        </p:nvSpPr>
        <p:spPr>
          <a:xfrm rot="13295747">
            <a:off x="10023177" y="2437040"/>
            <a:ext cx="999461" cy="786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Rectángulo 7"/>
          <p:cNvSpPr/>
          <p:nvPr/>
        </p:nvSpPr>
        <p:spPr>
          <a:xfrm>
            <a:off x="1484311" y="3610536"/>
            <a:ext cx="3215280" cy="15037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9" name="Rectángulo 8"/>
          <p:cNvSpPr/>
          <p:nvPr/>
        </p:nvSpPr>
        <p:spPr>
          <a:xfrm>
            <a:off x="4827182" y="2830444"/>
            <a:ext cx="1037314" cy="98664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10" name="Rectángulo 9"/>
          <p:cNvSpPr/>
          <p:nvPr/>
        </p:nvSpPr>
        <p:spPr>
          <a:xfrm>
            <a:off x="7937583" y="2078584"/>
            <a:ext cx="3215280" cy="15037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11" name="Rectángulo 10"/>
          <p:cNvSpPr/>
          <p:nvPr/>
        </p:nvSpPr>
        <p:spPr>
          <a:xfrm>
            <a:off x="9888015" y="2414187"/>
            <a:ext cx="1037314" cy="98664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98236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3046" y="249865"/>
            <a:ext cx="10018713" cy="1752599"/>
          </a:xfrm>
        </p:spPr>
        <p:txBody>
          <a:bodyPr/>
          <a:lstStyle/>
          <a:p>
            <a:r>
              <a:rPr lang="es-ES" dirty="0"/>
              <a:t>Pantalla Principal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941" t="7997" r="40828" b="21146"/>
          <a:stretch/>
        </p:blipFill>
        <p:spPr>
          <a:xfrm>
            <a:off x="3588893" y="1837279"/>
            <a:ext cx="5767018" cy="4576002"/>
          </a:xfrm>
        </p:spPr>
      </p:pic>
    </p:spTree>
    <p:extLst>
      <p:ext uri="{BB962C8B-B14F-4D97-AF65-F5344CB8AC3E}">
        <p14:creationId xmlns:p14="http://schemas.microsoft.com/office/powerpoint/2010/main" val="58498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Personaje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Unimos las imágenes del personaje en una sola imagen, para usar una sola imagen al momento de cargar los Sprites</a:t>
            </a:r>
          </a:p>
          <a:p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417" y="4576024"/>
            <a:ext cx="6395769" cy="164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5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81279" y="155618"/>
            <a:ext cx="10018713" cy="3124201"/>
          </a:xfrm>
        </p:spPr>
        <p:txBody>
          <a:bodyPr/>
          <a:lstStyle/>
          <a:p>
            <a:r>
              <a:rPr lang="es-ES" dirty="0"/>
              <a:t>El primer personaje ya tiene movimientos, para la izquierda y derecha</a:t>
            </a:r>
          </a:p>
          <a:p>
            <a:endParaRPr lang="es-ES" dirty="0"/>
          </a:p>
        </p:txBody>
      </p:sp>
      <p:pic>
        <p:nvPicPr>
          <p:cNvPr id="6" name="Imagen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820" y="2771102"/>
            <a:ext cx="2550487" cy="2453631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126" y="2771102"/>
            <a:ext cx="2653047" cy="232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7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97189" y="773805"/>
            <a:ext cx="10018713" cy="3124201"/>
          </a:xfrm>
        </p:spPr>
        <p:txBody>
          <a:bodyPr/>
          <a:lstStyle/>
          <a:p>
            <a:r>
              <a:rPr lang="es-ES" dirty="0"/>
              <a:t>El personaje ya pueda saltar: para la izquierda o derecha</a:t>
            </a:r>
          </a:p>
          <a:p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874" y="2557324"/>
            <a:ext cx="4756121" cy="3122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303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45673" y="696532"/>
            <a:ext cx="10018713" cy="3124201"/>
          </a:xfrm>
        </p:spPr>
        <p:txBody>
          <a:bodyPr/>
          <a:lstStyle/>
          <a:p>
            <a:r>
              <a:rPr lang="es-ES" dirty="0"/>
              <a:t>El personaje ya detecta colisiones al final de la ventana tanto izquierda como derecha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270" y="3198790"/>
            <a:ext cx="3104315" cy="253989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289" y="3198790"/>
            <a:ext cx="2448865" cy="241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7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Segundo Personaje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47243" y="2274058"/>
            <a:ext cx="10018713" cy="3124201"/>
          </a:xfrm>
        </p:spPr>
        <p:txBody>
          <a:bodyPr/>
          <a:lstStyle/>
          <a:p>
            <a:r>
              <a:rPr lang="es-ES" dirty="0" smtClean="0"/>
              <a:t> La imagen que seleccionamos contiene los movimientos del personaje de izquierda y derecha. Se puede usar los mismos </a:t>
            </a:r>
            <a:r>
              <a:rPr lang="es-ES" dirty="0" err="1" smtClean="0"/>
              <a:t>sprite</a:t>
            </a:r>
            <a:r>
              <a:rPr lang="es-ES" dirty="0" smtClean="0"/>
              <a:t> solo invitando las posiciones.  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4 Imagen" descr="G:\Proyecto_Final-master\personaje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217" y="4029251"/>
            <a:ext cx="4762500" cy="1666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056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b="1" i="1" u="sng" dirty="0"/>
              <a:t>Nuestro juego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13099" y="1292737"/>
            <a:ext cx="10018713" cy="3124201"/>
          </a:xfrm>
        </p:spPr>
        <p:txBody>
          <a:bodyPr/>
          <a:lstStyle/>
          <a:p>
            <a:pPr marL="0" indent="0" algn="ctr">
              <a:buNone/>
            </a:pPr>
            <a:r>
              <a:rPr lang="es-ES" sz="4800" dirty="0" err="1">
                <a:solidFill>
                  <a:srgbClr val="FF0000"/>
                </a:solidFill>
                <a:latin typeface="Algerian" panose="04020705040A02060702" pitchFamily="82" charset="0"/>
              </a:rPr>
              <a:t>Survival</a:t>
            </a:r>
            <a:endParaRPr lang="es-ES" sz="4800" dirty="0">
              <a:solidFill>
                <a:srgbClr val="FF0000"/>
              </a:solidFill>
              <a:latin typeface="Algerian" panose="04020705040A02060702" pitchFamily="82" charset="0"/>
            </a:endParaRPr>
          </a:p>
          <a:p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1026" name="Picture 2" descr="Resultado de imagen para mario bro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791" y="797460"/>
            <a:ext cx="1640939" cy="164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527" y="1543092"/>
            <a:ext cx="1358409" cy="164093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011" y="3094713"/>
            <a:ext cx="4991100" cy="30861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2454" y="3122816"/>
            <a:ext cx="5138145" cy="312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3689" y="381000"/>
            <a:ext cx="10018713" cy="1752599"/>
          </a:xfrm>
        </p:spPr>
        <p:txBody>
          <a:bodyPr/>
          <a:lstStyle/>
          <a:p>
            <a:r>
              <a:rPr lang="es-ES" dirty="0" smtClean="0"/>
              <a:t> Segundo Personaje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47243" y="1630591"/>
            <a:ext cx="10018713" cy="3124201"/>
          </a:xfrm>
        </p:spPr>
        <p:txBody>
          <a:bodyPr/>
          <a:lstStyle/>
          <a:p>
            <a:r>
              <a:rPr lang="es-ES" dirty="0" smtClean="0"/>
              <a:t> Se puede mover de derecha a izquierda y saltar.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604" y="2995381"/>
            <a:ext cx="5337351" cy="236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967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6479" y="147484"/>
            <a:ext cx="7615444" cy="1022554"/>
          </a:xfrm>
        </p:spPr>
        <p:txBody>
          <a:bodyPr/>
          <a:lstStyle/>
          <a:p>
            <a:r>
              <a:rPr lang="es-ES" dirty="0"/>
              <a:t>Nave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95822" y="1297858"/>
            <a:ext cx="10018713" cy="3067665"/>
          </a:xfrm>
        </p:spPr>
        <p:txBody>
          <a:bodyPr>
            <a:normAutofit/>
          </a:bodyPr>
          <a:lstStyle/>
          <a:p>
            <a:r>
              <a:rPr lang="es-ES" dirty="0"/>
              <a:t>Aquí cargamos mediante una clase a la nave.</a:t>
            </a:r>
          </a:p>
          <a:p>
            <a:r>
              <a:rPr lang="es-ES" dirty="0"/>
              <a:t>Despues de esto y en la clase le damos</a:t>
            </a:r>
          </a:p>
          <a:p>
            <a:r>
              <a:rPr lang="es-ES" dirty="0"/>
              <a:t>Opciones de mover y actualizar</a:t>
            </a:r>
          </a:p>
          <a:p>
            <a:r>
              <a:rPr lang="es-ES" dirty="0"/>
              <a:t>Lo mismo realizamos con el disparo</a:t>
            </a:r>
          </a:p>
          <a:p>
            <a:r>
              <a:rPr lang="es-ES" dirty="0"/>
              <a:t>Con los rectángulos dibujados se comprueba</a:t>
            </a:r>
          </a:p>
          <a:p>
            <a:r>
              <a:rPr lang="es-ES" dirty="0"/>
              <a:t>La colisión de los mismos.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789" y="1025749"/>
            <a:ext cx="3592268" cy="390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Bloques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2396835"/>
            <a:ext cx="5768545" cy="3124201"/>
          </a:xfrm>
        </p:spPr>
        <p:txBody>
          <a:bodyPr/>
          <a:lstStyle/>
          <a:p>
            <a:r>
              <a:rPr lang="es-ES" dirty="0"/>
              <a:t>Con la imagen de los bloques que se cargo, se procedió a dar un tamaño especifico a los bloques.</a:t>
            </a:r>
          </a:p>
          <a:p>
            <a:r>
              <a:rPr lang="es-ES" dirty="0"/>
              <a:t>También los bloques tienen posición definida dentro de la pantalla del juego.</a:t>
            </a:r>
          </a:p>
          <a:p>
            <a:r>
              <a:rPr lang="es-ES" dirty="0"/>
              <a:t> Por el momento el personaje del juego no puede saltar sobre los bloques.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899" y="2247900"/>
            <a:ext cx="4380517" cy="270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9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8097" y="453031"/>
            <a:ext cx="10018713" cy="1752599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Lógica del Juego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88096" y="3130662"/>
            <a:ext cx="10018713" cy="3124201"/>
          </a:xfrm>
        </p:spPr>
        <p:txBody>
          <a:bodyPr>
            <a:normAutofit fontScale="92500"/>
          </a:bodyPr>
          <a:lstStyle/>
          <a:p>
            <a:r>
              <a:rPr lang="es-ES" sz="2800" dirty="0"/>
              <a:t>El jugador deberá ir recogiendo monedas, que se encuentran dispersas por la pantalla del juego. A medida que recoge monedas, tendrá mas puntos para después pasar de nivel. La dificultad que se tendrá es una nave disparando desde la parte superior de la pantalla, a medida que incremente el nivel aparecerán mas naves. El juego constara de dos personajes que se los podrá elegir en una pantalla principal de bienvenida al juego.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215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u="sng" dirty="0">
                <a:solidFill>
                  <a:srgbClr val="FF0000"/>
                </a:solidFill>
              </a:rPr>
              <a:t>Cronograma de actividades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804114"/>
            <a:ext cx="10018713" cy="3124201"/>
          </a:xfrm>
        </p:spPr>
        <p:txBody>
          <a:bodyPr/>
          <a:lstStyle/>
          <a:p>
            <a:r>
              <a:rPr lang="es-ES" dirty="0"/>
              <a:t>Dentro del cronograma, todos los integrantes cumplieron en las fechas indicadas, con sus respectivas tareas para el proyecto. Teniendo así un gran avance en el juego.</a:t>
            </a:r>
          </a:p>
          <a:p>
            <a:r>
              <a:rPr lang="es-ES" dirty="0"/>
              <a:t>Se realizo: pantalla de entrada para el juego, movimientos del personaje, saltos, ubicación de bloques, colisiones a los extremos de las ventanas.</a:t>
            </a:r>
          </a:p>
        </p:txBody>
      </p:sp>
    </p:spTree>
    <p:extLst>
      <p:ext uri="{BB962C8B-B14F-4D97-AF65-F5344CB8AC3E}">
        <p14:creationId xmlns:p14="http://schemas.microsoft.com/office/powerpoint/2010/main" val="230215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119130"/>
            <a:ext cx="10018713" cy="1752599"/>
          </a:xfrm>
        </p:spPr>
        <p:txBody>
          <a:bodyPr/>
          <a:lstStyle/>
          <a:p>
            <a:r>
              <a:rPr lang="es-ES" b="1" i="1" u="sng" dirty="0">
                <a:solidFill>
                  <a:srgbClr val="FF0000"/>
                </a:solidFill>
              </a:rPr>
              <a:t>Actividades Realizadas por cada Integrante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09" y="1871729"/>
            <a:ext cx="10018713" cy="3124201"/>
          </a:xfrm>
        </p:spPr>
        <p:txBody>
          <a:bodyPr/>
          <a:lstStyle/>
          <a:p>
            <a:r>
              <a:rPr lang="es-ES" sz="3200" b="1" i="1" u="sng" dirty="0"/>
              <a:t>Josué Obaco:</a:t>
            </a:r>
          </a:p>
          <a:p>
            <a:r>
              <a:rPr lang="es-ES" sz="2800" dirty="0"/>
              <a:t>Creación de clases que permitan la utilización de botones</a:t>
            </a:r>
          </a:p>
          <a:p>
            <a:r>
              <a:rPr lang="es-ES" sz="2800" dirty="0"/>
              <a:t>Creación de cursor </a:t>
            </a:r>
          </a:p>
          <a:p>
            <a:r>
              <a:rPr lang="es-ES" sz="2800" dirty="0"/>
              <a:t>Desarrollo del menú del juego</a:t>
            </a:r>
          </a:p>
          <a:p>
            <a:r>
              <a:rPr lang="es-ES" sz="2800" dirty="0"/>
              <a:t>Añadir eventos creativos dentro del menú en desarrollo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688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3500" b="1" i="1" u="sng" dirty="0"/>
              <a:t>David Hernandez:</a:t>
            </a:r>
          </a:p>
          <a:p>
            <a:r>
              <a:rPr lang="es-ES" sz="2600" dirty="0"/>
              <a:t>Movimiento</a:t>
            </a:r>
            <a:r>
              <a:rPr lang="es-ES" dirty="0"/>
              <a:t> con los Sprites</a:t>
            </a:r>
          </a:p>
          <a:p>
            <a:r>
              <a:rPr lang="es-ES" dirty="0"/>
              <a:t>Realización del movimiento respectivo del personaje, tanto para la izquierda y la </a:t>
            </a:r>
            <a:r>
              <a:rPr lang="es-ES" sz="2600" dirty="0"/>
              <a:t>derecha</a:t>
            </a:r>
            <a:r>
              <a:rPr lang="es-ES" dirty="0"/>
              <a:t> de la ventana.</a:t>
            </a:r>
          </a:p>
          <a:p>
            <a:r>
              <a:rPr lang="es-ES" dirty="0"/>
              <a:t>Salto </a:t>
            </a:r>
            <a:r>
              <a:rPr lang="es-ES" sz="2600" dirty="0"/>
              <a:t>del</a:t>
            </a:r>
            <a:r>
              <a:rPr lang="es-ES" dirty="0"/>
              <a:t> personaje </a:t>
            </a:r>
          </a:p>
          <a:p>
            <a:r>
              <a:rPr lang="es-ES" sz="2600" dirty="0"/>
              <a:t>Respectivas</a:t>
            </a:r>
            <a:r>
              <a:rPr lang="es-ES" dirty="0"/>
              <a:t> funciones para la verificación al momento de presionar las teclas de movimiento y de salto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924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58552" y="941230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s-ES" sz="3200" b="1" i="1" u="sng" dirty="0"/>
              <a:t>María Fernanda </a:t>
            </a:r>
            <a:r>
              <a:rPr lang="es-ES" sz="3200" b="1" i="1" u="sng" dirty="0" err="1"/>
              <a:t>Tibanta</a:t>
            </a:r>
            <a:endParaRPr lang="es-ES" sz="3200" b="1" i="1" u="sng" dirty="0"/>
          </a:p>
          <a:p>
            <a:r>
              <a:rPr lang="es-ES" dirty="0"/>
              <a:t>Bloques en la pantalla del juego.</a:t>
            </a:r>
          </a:p>
          <a:p>
            <a:r>
              <a:rPr lang="es-ES" dirty="0"/>
              <a:t>Para los bloques fue necesario cargar una imagen.</a:t>
            </a:r>
          </a:p>
          <a:p>
            <a:r>
              <a:rPr lang="es-ES" dirty="0"/>
              <a:t>Al cargar la imagen esta tiene tamaño y posición definido dentro de la pantalla del juego.</a:t>
            </a:r>
          </a:p>
        </p:txBody>
      </p:sp>
    </p:spTree>
    <p:extLst>
      <p:ext uri="{BB962C8B-B14F-4D97-AF65-F5344CB8AC3E}">
        <p14:creationId xmlns:p14="http://schemas.microsoft.com/office/powerpoint/2010/main" val="149477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 txBox="1">
            <a:spLocks/>
          </p:cNvSpPr>
          <p:nvPr/>
        </p:nvSpPr>
        <p:spPr>
          <a:xfrm>
            <a:off x="1794026" y="1560870"/>
            <a:ext cx="8220129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" sz="3200" b="1" i="1" u="sng" dirty="0"/>
              <a:t>Stalin Maza</a:t>
            </a:r>
          </a:p>
          <a:p>
            <a:r>
              <a:rPr lang="es-ES" dirty="0"/>
              <a:t>Movimiento Automático de la Nave </a:t>
            </a:r>
          </a:p>
          <a:p>
            <a:r>
              <a:rPr lang="es-ES" dirty="0"/>
              <a:t>Disparo de la misma de manera automática</a:t>
            </a:r>
          </a:p>
          <a:p>
            <a:r>
              <a:rPr lang="es-ES" dirty="0"/>
              <a:t>Uso de Clases</a:t>
            </a:r>
          </a:p>
          <a:p>
            <a:r>
              <a:rPr lang="es-ES" dirty="0"/>
              <a:t>Colisiones Implementadas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129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291821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s-ES" sz="3200" b="1" i="1" u="sng" dirty="0" err="1"/>
              <a:t>Mishel</a:t>
            </a:r>
            <a:r>
              <a:rPr lang="es-ES" sz="3200" b="1" i="1" u="sng" dirty="0"/>
              <a:t> Centeno</a:t>
            </a:r>
          </a:p>
          <a:p>
            <a:r>
              <a:rPr lang="es-ES" dirty="0"/>
              <a:t>Añadir otro personaje al juego </a:t>
            </a:r>
          </a:p>
          <a:p>
            <a:r>
              <a:rPr lang="es-ES" dirty="0"/>
              <a:t>Cargar una imagen con los </a:t>
            </a:r>
            <a:r>
              <a:rPr lang="es-ES" dirty="0" err="1"/>
              <a:t>sprite</a:t>
            </a:r>
            <a:r>
              <a:rPr lang="es-ES" dirty="0"/>
              <a:t> para poder simular los movimientos de izquierda, derecha y salto.</a:t>
            </a:r>
          </a:p>
          <a:p>
            <a:r>
              <a:rPr lang="es-ES" dirty="0"/>
              <a:t>Se utilizo una matriz para guardar las posiciones de los movimientos. 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428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206</TotalTime>
  <Words>644</Words>
  <Application>Microsoft Office PowerPoint</Application>
  <PresentationFormat>Personalizado</PresentationFormat>
  <Paragraphs>74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Parallax</vt:lpstr>
      <vt:lpstr>Escuela Politécnica Nacional  AVANCE DEL PROYECTO</vt:lpstr>
      <vt:lpstr>Nuestro juego </vt:lpstr>
      <vt:lpstr>Lógica del Juego</vt:lpstr>
      <vt:lpstr>Cronograma de actividades</vt:lpstr>
      <vt:lpstr>Actividades Realizadas por cada Integrante</vt:lpstr>
      <vt:lpstr>Presentación de PowerPoint</vt:lpstr>
      <vt:lpstr>Presentación de PowerPoint</vt:lpstr>
      <vt:lpstr>Presentación de PowerPoint</vt:lpstr>
      <vt:lpstr>Presentación de PowerPoint</vt:lpstr>
      <vt:lpstr>Avance del informe y de la parte practica</vt:lpstr>
      <vt:lpstr>Avance Parte practica</vt:lpstr>
      <vt:lpstr>Pantalla de entrada/menú </vt:lpstr>
      <vt:lpstr>Clase Cursor/Botón </vt:lpstr>
      <vt:lpstr>Pantalla Principal</vt:lpstr>
      <vt:lpstr>Personaje</vt:lpstr>
      <vt:lpstr>Presentación de PowerPoint</vt:lpstr>
      <vt:lpstr>Presentación de PowerPoint</vt:lpstr>
      <vt:lpstr>Presentación de PowerPoint</vt:lpstr>
      <vt:lpstr> Segundo Personaje</vt:lpstr>
      <vt:lpstr> Segundo Personaje</vt:lpstr>
      <vt:lpstr>Nave</vt:lpstr>
      <vt:lpstr>Bloques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Escuela Politécnica Nacional  Propuesta de proyecto</dc:title>
  <dc:creator>david hernandez</dc:creator>
  <cp:lastModifiedBy>PERSONAL</cp:lastModifiedBy>
  <cp:revision>30</cp:revision>
  <dcterms:created xsi:type="dcterms:W3CDTF">2017-01-10T22:06:44Z</dcterms:created>
  <dcterms:modified xsi:type="dcterms:W3CDTF">2017-02-01T05:42:41Z</dcterms:modified>
</cp:coreProperties>
</file>