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60" r:id="rId14"/>
    <p:sldId id="267" r:id="rId15"/>
    <p:sldId id="268" r:id="rId16"/>
    <p:sldId id="269" r:id="rId17"/>
    <p:sldId id="270" r:id="rId18"/>
    <p:sldId id="271" r:id="rId19"/>
    <p:sldId id="264" r:id="rId20"/>
    <p:sldId id="278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4"/>
    <p:restoredTop sz="94635"/>
  </p:normalViewPr>
  <p:slideViewPr>
    <p:cSldViewPr snapToGrid="0" snapToObjects="1">
      <p:cViewPr varScale="1">
        <p:scale>
          <a:sx n="79" d="100"/>
          <a:sy n="79" d="100"/>
        </p:scale>
        <p:origin x="12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8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7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7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6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4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noProof="0" dirty="0" err="1"/>
              <a:t>Arduino</a:t>
            </a:r>
            <a:r>
              <a:rPr lang="hu-HU" noProof="0" dirty="0"/>
              <a:t> Kártyaolvasó Projekt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noProof="0" dirty="0"/>
              <a:t>Készítette: Kéninger Szabolcs, Németh Máté, Tóth Áron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Fő programciklus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err="1"/>
              <a:t>while</a:t>
            </a:r>
            <a:r>
              <a:rPr lang="hu-HU" noProof="0" dirty="0"/>
              <a:t> </a:t>
            </a:r>
            <a:r>
              <a:rPr lang="hu-HU" noProof="0" dirty="0" err="1"/>
              <a:t>True</a:t>
            </a:r>
            <a:r>
              <a:rPr lang="hu-HU" noProof="0" dirty="0"/>
              <a:t>: – folyamatosan figyeli a soros </a:t>
            </a:r>
            <a:r>
              <a:rPr lang="hu-HU" noProof="0" dirty="0" err="1"/>
              <a:t>portot</a:t>
            </a:r>
            <a:endParaRPr lang="hu-HU" noProof="0" dirty="0"/>
          </a:p>
          <a:p>
            <a:r>
              <a:rPr lang="hu-HU" noProof="0" dirty="0" err="1"/>
              <a:t>ser.readline</a:t>
            </a:r>
            <a:r>
              <a:rPr lang="hu-HU" noProof="0" dirty="0"/>
              <a:t>() – adat olvasása az </a:t>
            </a:r>
            <a:r>
              <a:rPr lang="hu-HU" noProof="0" dirty="0" err="1"/>
              <a:t>Arduinótól</a:t>
            </a:r>
            <a:endParaRPr lang="hu-HU" noProof="0" dirty="0"/>
          </a:p>
          <a:p>
            <a:r>
              <a:rPr lang="hu-HU" noProof="0" dirty="0"/>
              <a:t>Ha a sor 'UID:'-dal kezdődik → kártyaazonosító érkezett</a:t>
            </a:r>
          </a:p>
          <a:p>
            <a:r>
              <a:rPr lang="hu-HU" noProof="0" dirty="0" err="1"/>
              <a:t>normalize_uid</a:t>
            </a:r>
            <a:r>
              <a:rPr lang="hu-HU" noProof="0" dirty="0"/>
              <a:t>() – az UID formázása, kis/nagybetű egységesítése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Adatbázis-lekérdezés és visszajelzés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noProof="0" dirty="0"/>
              <a:t>SELECT </a:t>
            </a:r>
            <a:r>
              <a:rPr lang="hu-HU" noProof="0" dirty="0" err="1"/>
              <a:t>nev</a:t>
            </a:r>
            <a:r>
              <a:rPr lang="hu-HU" noProof="0" dirty="0"/>
              <a:t> FROM </a:t>
            </a:r>
            <a:r>
              <a:rPr lang="hu-HU" noProof="0" dirty="0" err="1"/>
              <a:t>felhasznalok</a:t>
            </a:r>
            <a:r>
              <a:rPr lang="hu-HU" noProof="0" dirty="0"/>
              <a:t> WHERE </a:t>
            </a:r>
            <a:r>
              <a:rPr lang="hu-HU" noProof="0" dirty="0" err="1"/>
              <a:t>uid</a:t>
            </a:r>
            <a:r>
              <a:rPr lang="hu-HU" noProof="0" dirty="0"/>
              <a:t> = %s – felhasználó keresése</a:t>
            </a:r>
          </a:p>
          <a:p>
            <a:r>
              <a:rPr lang="hu-HU" noProof="0" dirty="0"/>
              <a:t>Ha van találat:</a:t>
            </a:r>
          </a:p>
          <a:p>
            <a:r>
              <a:rPr lang="hu-HU" noProof="0" dirty="0"/>
              <a:t>• INSERT INTO </a:t>
            </a:r>
            <a:r>
              <a:rPr lang="hu-HU" noProof="0" dirty="0" err="1"/>
              <a:t>belepesek</a:t>
            </a:r>
            <a:r>
              <a:rPr lang="hu-HU" noProof="0" dirty="0"/>
              <a:t> (...) – belépés rögzítése</a:t>
            </a:r>
          </a:p>
          <a:p>
            <a:r>
              <a:rPr lang="hu-HU" noProof="0" dirty="0"/>
              <a:t>• </a:t>
            </a:r>
            <a:r>
              <a:rPr lang="hu-HU" noProof="0" dirty="0" err="1"/>
              <a:t>ser.write</a:t>
            </a:r>
            <a:r>
              <a:rPr lang="hu-HU" noProof="0" dirty="0"/>
              <a:t>(</a:t>
            </a:r>
            <a:r>
              <a:rPr lang="hu-HU" noProof="0" dirty="0" err="1"/>
              <a:t>b"OK</a:t>
            </a:r>
            <a:r>
              <a:rPr lang="hu-HU" noProof="0" dirty="0"/>
              <a:t>\n") – </a:t>
            </a:r>
            <a:r>
              <a:rPr lang="hu-HU" noProof="0" dirty="0" err="1"/>
              <a:t>Arduino</a:t>
            </a:r>
            <a:r>
              <a:rPr lang="hu-HU" noProof="0" dirty="0"/>
              <a:t> engedélyez (relé bekapcsol)</a:t>
            </a:r>
          </a:p>
          <a:p>
            <a:r>
              <a:rPr lang="hu-HU" noProof="0" dirty="0"/>
              <a:t>Ha nincs találat:</a:t>
            </a:r>
          </a:p>
          <a:p>
            <a:r>
              <a:rPr lang="hu-HU" noProof="0" dirty="0"/>
              <a:t>• INSERT INTO </a:t>
            </a:r>
            <a:r>
              <a:rPr lang="hu-HU" noProof="0" dirty="0" err="1"/>
              <a:t>belepesek</a:t>
            </a:r>
            <a:r>
              <a:rPr lang="hu-HU" noProof="0" dirty="0"/>
              <a:t> ("ISMERETLEN", ...) – rögzítés</a:t>
            </a:r>
          </a:p>
          <a:p>
            <a:r>
              <a:rPr lang="hu-HU" noProof="0" dirty="0"/>
              <a:t>• </a:t>
            </a:r>
            <a:r>
              <a:rPr lang="hu-HU" noProof="0" dirty="0" err="1"/>
              <a:t>ser.write</a:t>
            </a:r>
            <a:r>
              <a:rPr lang="hu-HU" noProof="0" dirty="0"/>
              <a:t>(</a:t>
            </a:r>
            <a:r>
              <a:rPr lang="hu-HU" noProof="0" dirty="0" err="1"/>
              <a:t>b"DENY</a:t>
            </a:r>
            <a:r>
              <a:rPr lang="hu-HU" noProof="0" dirty="0"/>
              <a:t>\n") – </a:t>
            </a:r>
            <a:r>
              <a:rPr lang="hu-HU" noProof="0" dirty="0" err="1"/>
              <a:t>Arduino</a:t>
            </a:r>
            <a:r>
              <a:rPr lang="hu-HU" noProof="0" dirty="0"/>
              <a:t> megtagadja a hozzáférést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Hibakezelés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err="1"/>
              <a:t>serial.SerialException</a:t>
            </a:r>
            <a:r>
              <a:rPr lang="hu-HU" noProof="0" dirty="0"/>
              <a:t> – soros port hiba esetén </a:t>
            </a:r>
            <a:r>
              <a:rPr lang="hu-HU" noProof="0" dirty="0" err="1"/>
              <a:t>újracsatlakozik</a:t>
            </a:r>
            <a:endParaRPr lang="hu-HU" noProof="0" dirty="0"/>
          </a:p>
          <a:p>
            <a:r>
              <a:rPr lang="hu-HU" noProof="0" dirty="0" err="1"/>
              <a:t>mysql.connector.Error</a:t>
            </a:r>
            <a:r>
              <a:rPr lang="hu-HU" noProof="0" dirty="0"/>
              <a:t> – adatbázis-hibák esetén várakozik és </a:t>
            </a:r>
            <a:r>
              <a:rPr lang="hu-HU" noProof="0" dirty="0" err="1"/>
              <a:t>újrapróbál</a:t>
            </a:r>
            <a:endParaRPr lang="hu-HU" noProof="0" dirty="0"/>
          </a:p>
          <a:p>
            <a:r>
              <a:rPr lang="hu-HU" noProof="0" dirty="0"/>
              <a:t>Egyéb kivételek – rövid késleltetés, majd a futás folytatása</a:t>
            </a:r>
          </a:p>
          <a:p>
            <a:r>
              <a:rPr lang="hu-HU" noProof="0" dirty="0"/>
              <a:t>A program stabil és hibatűrő működésű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Arduino</a:t>
            </a:r>
            <a:r>
              <a:rPr lang="hu-HU" noProof="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Az </a:t>
            </a:r>
            <a:r>
              <a:rPr lang="hu-HU" noProof="0" dirty="0" err="1"/>
              <a:t>Arduino</a:t>
            </a:r>
            <a:r>
              <a:rPr lang="hu-HU" noProof="0" dirty="0"/>
              <a:t> kód felelős az RFID olvasó kezeléséért és a soros kommunikációért.</a:t>
            </a:r>
          </a:p>
          <a:p>
            <a:r>
              <a:rPr lang="hu-HU" noProof="0" dirty="0"/>
              <a:t>Fő funkciók:</a:t>
            </a:r>
          </a:p>
          <a:p>
            <a:r>
              <a:rPr lang="hu-HU" noProof="0" dirty="0"/>
              <a:t>• RC522 inicializálása</a:t>
            </a:r>
          </a:p>
          <a:p>
            <a:r>
              <a:rPr lang="hu-HU" noProof="0" dirty="0"/>
              <a:t>• Kártya UID olvasása</a:t>
            </a:r>
          </a:p>
          <a:p>
            <a:r>
              <a:rPr lang="hu-HU" noProof="0" dirty="0"/>
              <a:t>• UID küldése a számítógép felé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/>
              <a:t>Arduino</a:t>
            </a:r>
            <a:r>
              <a:rPr lang="hu-HU" noProof="0" dirty="0"/>
              <a:t> forráskód magyarázata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program célja: RFID kártya beolvasása és relé vezérlése</a:t>
            </a:r>
          </a:p>
          <a:p>
            <a:r>
              <a:rPr lang="hu-HU" noProof="0" dirty="0"/>
              <a:t>Kommunikáció a számítógéppel soros </a:t>
            </a:r>
            <a:r>
              <a:rPr lang="hu-HU" noProof="0" dirty="0" err="1"/>
              <a:t>porton</a:t>
            </a:r>
            <a:endParaRPr lang="hu-HU" noProof="0" dirty="0"/>
          </a:p>
          <a:p>
            <a:r>
              <a:rPr lang="hu-HU" noProof="0" dirty="0"/>
              <a:t>Fő részek:</a:t>
            </a:r>
          </a:p>
          <a:p>
            <a:r>
              <a:rPr lang="hu-HU" noProof="0" dirty="0"/>
              <a:t>• Inicializálás (</a:t>
            </a:r>
            <a:r>
              <a:rPr lang="hu-HU" noProof="0" dirty="0" err="1"/>
              <a:t>setup</a:t>
            </a:r>
            <a:r>
              <a:rPr lang="hu-HU" noProof="0" dirty="0"/>
              <a:t>)</a:t>
            </a:r>
          </a:p>
          <a:p>
            <a:r>
              <a:rPr lang="hu-HU" noProof="0" dirty="0"/>
              <a:t>• Kártya olvasás és azonosítás (</a:t>
            </a:r>
            <a:r>
              <a:rPr lang="hu-HU" noProof="0" dirty="0" err="1"/>
              <a:t>loop</a:t>
            </a:r>
            <a:r>
              <a:rPr lang="hu-HU" noProof="0" dirty="0"/>
              <a:t>)</a:t>
            </a:r>
          </a:p>
          <a:p>
            <a:r>
              <a:rPr lang="hu-HU" noProof="0" dirty="0"/>
              <a:t>• Relévezérlés és kommunikáció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Könyvtárak és beállítások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noProof="0" dirty="0"/>
              <a:t>#include &lt;</a:t>
            </a:r>
            <a:r>
              <a:rPr lang="hu-HU" noProof="0" dirty="0" err="1"/>
              <a:t>SPI.h</a:t>
            </a:r>
            <a:r>
              <a:rPr lang="hu-HU" noProof="0" dirty="0"/>
              <a:t>&gt; – SPI kommunikáció kezelése</a:t>
            </a:r>
          </a:p>
          <a:p>
            <a:r>
              <a:rPr lang="hu-HU" noProof="0" dirty="0"/>
              <a:t>#include &lt;MFRC522.h&gt; – RFID-modul könyvtára</a:t>
            </a:r>
          </a:p>
          <a:p>
            <a:r>
              <a:rPr lang="hu-HU" noProof="0" dirty="0"/>
              <a:t>Pin definíciók:</a:t>
            </a:r>
          </a:p>
          <a:p>
            <a:r>
              <a:rPr lang="hu-HU" noProof="0" dirty="0"/>
              <a:t>• RST_PIN = 9</a:t>
            </a:r>
          </a:p>
          <a:p>
            <a:r>
              <a:rPr lang="hu-HU" noProof="0" dirty="0"/>
              <a:t>• SS_PIN = 10</a:t>
            </a:r>
          </a:p>
          <a:p>
            <a:r>
              <a:rPr lang="hu-HU" noProof="0" dirty="0"/>
              <a:t>• RELAY_PIN = 8</a:t>
            </a:r>
          </a:p>
          <a:p>
            <a:r>
              <a:rPr lang="hu-HU" noProof="0" dirty="0"/>
              <a:t>MFRC522 </a:t>
            </a:r>
            <a:r>
              <a:rPr lang="hu-HU" noProof="0" dirty="0" err="1"/>
              <a:t>rfid</a:t>
            </a:r>
            <a:r>
              <a:rPr lang="hu-HU" noProof="0" dirty="0"/>
              <a:t>(SS_PIN, RST_PIN); – RFID olvasó inicializálása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Inicializálás (</a:t>
            </a:r>
            <a:r>
              <a:rPr lang="hu-HU" noProof="0" dirty="0" err="1"/>
              <a:t>setup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err="1"/>
              <a:t>Serial.begin</a:t>
            </a:r>
            <a:r>
              <a:rPr lang="hu-HU" noProof="0" dirty="0"/>
              <a:t>(9600) – soros kommunikáció indítása</a:t>
            </a:r>
          </a:p>
          <a:p>
            <a:r>
              <a:rPr lang="hu-HU" noProof="0" dirty="0" err="1"/>
              <a:t>SPI.begin</a:t>
            </a:r>
            <a:r>
              <a:rPr lang="hu-HU" noProof="0" dirty="0"/>
              <a:t>() – SPI rendszer aktiválása</a:t>
            </a:r>
          </a:p>
          <a:p>
            <a:r>
              <a:rPr lang="hu-HU" noProof="0" dirty="0" err="1"/>
              <a:t>rfid.PCD_Init</a:t>
            </a:r>
            <a:r>
              <a:rPr lang="hu-HU" noProof="0" dirty="0"/>
              <a:t>() – RFID-modul inicializálása</a:t>
            </a:r>
          </a:p>
          <a:p>
            <a:r>
              <a:rPr lang="hu-HU" noProof="0" dirty="0" err="1"/>
              <a:t>pinMode</a:t>
            </a:r>
            <a:r>
              <a:rPr lang="hu-HU" noProof="0" dirty="0"/>
              <a:t>(RELAY_PIN, OUTPUT) – relé kimenet beállítása</a:t>
            </a:r>
          </a:p>
          <a:p>
            <a:r>
              <a:rPr lang="hu-HU" noProof="0" dirty="0" err="1"/>
              <a:t>digitalWrite</a:t>
            </a:r>
            <a:r>
              <a:rPr lang="hu-HU" noProof="0" dirty="0"/>
              <a:t>(RELAY_PIN, LOW) – alapállapot: relé kikapcsolva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Kártya olvasása és UID küldése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err="1"/>
              <a:t>rfid.PICC_IsNewCardPresent</a:t>
            </a:r>
            <a:r>
              <a:rPr lang="hu-HU" noProof="0" dirty="0"/>
              <a:t>() – új kártya érzékelése</a:t>
            </a:r>
          </a:p>
          <a:p>
            <a:r>
              <a:rPr lang="hu-HU" noProof="0" dirty="0" err="1"/>
              <a:t>rfid.PICC_ReadCardSerial</a:t>
            </a:r>
            <a:r>
              <a:rPr lang="hu-HU" noProof="0" dirty="0"/>
              <a:t>() – UID beolvasása</a:t>
            </a:r>
          </a:p>
          <a:p>
            <a:r>
              <a:rPr lang="hu-HU" noProof="0" dirty="0" err="1"/>
              <a:t>sprintf</a:t>
            </a:r>
            <a:r>
              <a:rPr lang="hu-HU" noProof="0" dirty="0"/>
              <a:t>(</a:t>
            </a:r>
            <a:r>
              <a:rPr lang="hu-HU" noProof="0" dirty="0" err="1"/>
              <a:t>buf</a:t>
            </a:r>
            <a:r>
              <a:rPr lang="hu-HU" noProof="0" dirty="0"/>
              <a:t>, "%02X", </a:t>
            </a:r>
            <a:r>
              <a:rPr lang="hu-HU" noProof="0" dirty="0" err="1"/>
              <a:t>rfid.uid.uidByte</a:t>
            </a:r>
            <a:r>
              <a:rPr lang="hu-HU" noProof="0" dirty="0"/>
              <a:t>[i]) – hexadecimális formátum</a:t>
            </a:r>
          </a:p>
          <a:p>
            <a:r>
              <a:rPr lang="hu-HU" noProof="0" dirty="0" err="1"/>
              <a:t>Serial.println</a:t>
            </a:r>
            <a:r>
              <a:rPr lang="hu-HU" noProof="0" dirty="0"/>
              <a:t>(</a:t>
            </a:r>
            <a:r>
              <a:rPr lang="hu-HU" noProof="0" dirty="0" err="1"/>
              <a:t>uidStr</a:t>
            </a:r>
            <a:r>
              <a:rPr lang="hu-HU" noProof="0" dirty="0"/>
              <a:t>) – kártya UID kiírása a soros </a:t>
            </a:r>
            <a:r>
              <a:rPr lang="hu-HU" noProof="0" dirty="0" err="1"/>
              <a:t>portra</a:t>
            </a:r>
            <a:endParaRPr lang="hu-HU" noProof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Relévezérlés és kommunikáció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err="1"/>
              <a:t>readSerialLineWithTimeout</a:t>
            </a:r>
            <a:r>
              <a:rPr lang="hu-HU" noProof="0" dirty="0"/>
              <a:t>(2000) – 2 mp várakozás a válaszra</a:t>
            </a:r>
          </a:p>
          <a:p>
            <a:r>
              <a:rPr lang="hu-HU" noProof="0" dirty="0"/>
              <a:t>Ha válasz = "OK":</a:t>
            </a:r>
          </a:p>
          <a:p>
            <a:r>
              <a:rPr lang="hu-HU" noProof="0" dirty="0"/>
              <a:t>• </a:t>
            </a:r>
            <a:r>
              <a:rPr lang="hu-HU" noProof="0" dirty="0" err="1"/>
              <a:t>digitalWrite</a:t>
            </a:r>
            <a:r>
              <a:rPr lang="hu-HU" noProof="0" dirty="0"/>
              <a:t>(RELAY_PIN, HIGH) → relé bekapcsol</a:t>
            </a:r>
          </a:p>
          <a:p>
            <a:r>
              <a:rPr lang="hu-HU" noProof="0" dirty="0"/>
              <a:t>• </a:t>
            </a:r>
            <a:r>
              <a:rPr lang="hu-HU" noProof="0" dirty="0" err="1"/>
              <a:t>delay</a:t>
            </a:r>
            <a:r>
              <a:rPr lang="hu-HU" noProof="0" dirty="0"/>
              <a:t>(3000) → 3 mp nyitva tartás</a:t>
            </a:r>
          </a:p>
          <a:p>
            <a:r>
              <a:rPr lang="hu-HU" noProof="0" dirty="0"/>
              <a:t>• </a:t>
            </a:r>
            <a:r>
              <a:rPr lang="hu-HU" noProof="0" dirty="0" err="1"/>
              <a:t>digitalWrite</a:t>
            </a:r>
            <a:r>
              <a:rPr lang="hu-HU" noProof="0" dirty="0"/>
              <a:t>(RELAY_PIN, LOW) → relé kikapcsol</a:t>
            </a:r>
          </a:p>
          <a:p>
            <a:r>
              <a:rPr lang="hu-HU" noProof="0" dirty="0" err="1"/>
              <a:t>rfid.PICC_HaltA</a:t>
            </a:r>
            <a:r>
              <a:rPr lang="hu-HU" noProof="0" dirty="0"/>
              <a:t>() – kártya kommunikáció lezárása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Tesztelés és működés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rendszer tesztelése során több RFID kártyát használtunk.</a:t>
            </a:r>
          </a:p>
          <a:p>
            <a:r>
              <a:rPr lang="hu-HU" noProof="0" dirty="0"/>
              <a:t>A Python program a megfelelő UID-k esetén engedélyezte a hozzáférést.</a:t>
            </a:r>
          </a:p>
          <a:p>
            <a:r>
              <a:rPr lang="hu-HU" noProof="0" dirty="0"/>
              <a:t>A kommunikáció stabil, az adatok valós időben frissülnek.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Projekt célja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projekt célja egy </a:t>
            </a:r>
            <a:r>
              <a:rPr lang="hu-HU" noProof="0" dirty="0" err="1"/>
              <a:t>Arduino</a:t>
            </a:r>
            <a:r>
              <a:rPr lang="hu-HU" noProof="0" dirty="0"/>
              <a:t> alapú RFID kártyaolvasó rendszer megvalósítása, mely képes azonosítani a felhasználókat, majd az adatokat egy Python program segítségével feldolgozni és megjeleníteni.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10B5-CE9E-4F48-9A10-7A355828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A2C1-FE81-3953-65DC-CCE1F9E8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Tesztelés és működés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F9F0913-29B9-1C17-D43E-A3D9B35FA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491" y="2000250"/>
            <a:ext cx="6572250" cy="14287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00B8367-4A6E-75EE-3866-2015C58B7323}"/>
              </a:ext>
            </a:extLst>
          </p:cNvPr>
          <p:cNvSpPr txBox="1"/>
          <p:nvPr/>
        </p:nvSpPr>
        <p:spPr>
          <a:xfrm>
            <a:off x="1443491" y="3600395"/>
            <a:ext cx="657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noProof="0" dirty="0"/>
              <a:t>Magyarázat: </a:t>
            </a:r>
            <a:endParaRPr lang="en-US" noProof="0" dirty="0"/>
          </a:p>
          <a:p>
            <a:endParaRPr lang="en-US" noProof="0" dirty="0"/>
          </a:p>
          <a:p>
            <a:r>
              <a:rPr lang="hu-HU" noProof="0" dirty="0"/>
              <a:t>Először egy ismeretlen kártyát helyeztünk az érzékelő mellé, ami mivel nem található az adatbázisban, így nem kapott belépési engedélyt. </a:t>
            </a:r>
            <a:endParaRPr lang="en-US" noProof="0" dirty="0"/>
          </a:p>
          <a:p>
            <a:endParaRPr lang="en-US" noProof="0" dirty="0"/>
          </a:p>
          <a:p>
            <a:r>
              <a:rPr lang="hu-HU" noProof="0" dirty="0"/>
              <a:t>A második alkalommal egy, az adatbázisban szereplő kártyát helyeztünk az érzékelő mellé, így azt a program elfogadta</a:t>
            </a:r>
          </a:p>
        </p:txBody>
      </p:sp>
    </p:spTree>
    <p:extLst>
      <p:ext uri="{BB962C8B-B14F-4D97-AF65-F5344CB8AC3E}">
        <p14:creationId xmlns:p14="http://schemas.microsoft.com/office/powerpoint/2010/main" val="363409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CBD-E694-79E4-7BF7-347C1E71C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AB49-1B03-870D-8E97-5A357B2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Tesztelés és működés</a:t>
            </a:r>
          </a:p>
        </p:txBody>
      </p:sp>
      <p:pic>
        <p:nvPicPr>
          <p:cNvPr id="7" name="IMG_3849">
            <a:hlinkClick r:id="" action="ppaction://media"/>
            <a:extLst>
              <a:ext uri="{FF2B5EF4-FFF2-40B4-BE49-F238E27FC236}">
                <a16:creationId xmlns:a16="http://schemas.microsoft.com/office/drawing/2014/main" id="{E02ABE5D-3AAC-72CF-AFD3-DAA80D7F4E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3491" y="1989306"/>
            <a:ext cx="6571343" cy="36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Összegzés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projekt sikeresen demonstrálja az </a:t>
            </a:r>
            <a:r>
              <a:rPr lang="hu-HU" noProof="0" dirty="0" err="1"/>
              <a:t>Arduino</a:t>
            </a:r>
            <a:r>
              <a:rPr lang="hu-HU" noProof="0" dirty="0"/>
              <a:t> és a Python közötti kommunikációt.</a:t>
            </a:r>
          </a:p>
          <a:p>
            <a:r>
              <a:rPr lang="hu-HU" noProof="0" dirty="0"/>
              <a:t>Az RFID technológia hatékonyan alkalmazható beléptető rendszerekben, azonosításban és adatnaplózásban.</a:t>
            </a:r>
          </a:p>
          <a:p>
            <a:r>
              <a:rPr lang="hu-HU" noProof="0" dirty="0"/>
              <a:t>Python Kódot készítette: Kéninger Szabolcs</a:t>
            </a:r>
          </a:p>
          <a:p>
            <a:r>
              <a:rPr lang="hu-HU" noProof="0" dirty="0" err="1"/>
              <a:t>Arduino</a:t>
            </a:r>
            <a:r>
              <a:rPr lang="hu-HU" noProof="0" dirty="0"/>
              <a:t> Kódot készítette: Németh Máté</a:t>
            </a:r>
          </a:p>
          <a:p>
            <a:r>
              <a:rPr lang="hu-HU" noProof="0" dirty="0"/>
              <a:t>Dokumentációt készítette: Tóth Áron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Hardver felépítése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• </a:t>
            </a:r>
            <a:r>
              <a:rPr lang="hu-HU" noProof="0" dirty="0" err="1"/>
              <a:t>Arduino</a:t>
            </a:r>
            <a:r>
              <a:rPr lang="hu-HU" noProof="0" dirty="0"/>
              <a:t> UNO vagy </a:t>
            </a:r>
            <a:r>
              <a:rPr lang="hu-HU" noProof="0" dirty="0" err="1"/>
              <a:t>Nano</a:t>
            </a:r>
            <a:endParaRPr lang="hu-HU" noProof="0" dirty="0"/>
          </a:p>
          <a:p>
            <a:r>
              <a:rPr lang="hu-HU" noProof="0" dirty="0"/>
              <a:t>• RC522 RFID modul</a:t>
            </a:r>
          </a:p>
          <a:p>
            <a:r>
              <a:rPr lang="hu-HU" noProof="0" dirty="0"/>
              <a:t>• RFID kártyák / kulcstartók</a:t>
            </a:r>
          </a:p>
          <a:p>
            <a:r>
              <a:rPr lang="hu-HU" noProof="0" dirty="0"/>
              <a:t>• USB kapcsolat a számítógéppel</a:t>
            </a:r>
          </a:p>
          <a:p>
            <a:r>
              <a:rPr lang="hu-HU" noProof="0" dirty="0"/>
              <a:t>• Python futtatókörnyezet a PC oldalon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hu-HU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546" y="4459039"/>
            <a:ext cx="6482259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hu-HU" sz="3100" noProof="0" dirty="0"/>
              <a:t>Kötési rajz </a:t>
            </a:r>
          </a:p>
        </p:txBody>
      </p:sp>
      <p:pic>
        <p:nvPicPr>
          <p:cNvPr id="5" name="Kép 4" descr="A képen szöveg, áramkör, diagram, képernyőké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66C4530F-FC5E-1D28-9D9F-A6299887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52" y="751189"/>
            <a:ext cx="6486451" cy="34378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Rendszer működési elve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1. Az RFID olvasó azonosítja a kártyát.</a:t>
            </a:r>
          </a:p>
          <a:p>
            <a:r>
              <a:rPr lang="hu-HU" noProof="0" dirty="0"/>
              <a:t>2. Az </a:t>
            </a:r>
            <a:r>
              <a:rPr lang="hu-HU" noProof="0" dirty="0" err="1"/>
              <a:t>Arduino</a:t>
            </a:r>
            <a:r>
              <a:rPr lang="hu-HU" noProof="0" dirty="0"/>
              <a:t> a kártya azonosítóját (UID) továbbítja a soros </a:t>
            </a:r>
            <a:r>
              <a:rPr lang="hu-HU" noProof="0" dirty="0" err="1"/>
              <a:t>porton</a:t>
            </a:r>
            <a:r>
              <a:rPr lang="hu-HU" noProof="0" dirty="0"/>
              <a:t>.</a:t>
            </a:r>
          </a:p>
          <a:p>
            <a:r>
              <a:rPr lang="hu-HU" noProof="0" dirty="0"/>
              <a:t>3. A Python program figyeli a soros </a:t>
            </a:r>
            <a:r>
              <a:rPr lang="hu-HU" noProof="0" dirty="0" err="1"/>
              <a:t>portot</a:t>
            </a:r>
            <a:r>
              <a:rPr lang="hu-HU" noProof="0" dirty="0"/>
              <a:t> és kiolvassa az adatokat.</a:t>
            </a:r>
          </a:p>
          <a:p>
            <a:r>
              <a:rPr lang="hu-HU" noProof="0" dirty="0"/>
              <a:t>4. A Python program megjeleníti vagy feldolgozza a kapott UID-t.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Python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Python program soros kommunikációt valósít meg az </a:t>
            </a:r>
            <a:r>
              <a:rPr lang="hu-HU" noProof="0" dirty="0" err="1"/>
              <a:t>Arduinóval</a:t>
            </a:r>
            <a:r>
              <a:rPr lang="hu-HU" noProof="0" dirty="0"/>
              <a:t>.</a:t>
            </a:r>
          </a:p>
          <a:p>
            <a:r>
              <a:rPr lang="hu-HU" noProof="0" dirty="0"/>
              <a:t>Feladata:</a:t>
            </a:r>
          </a:p>
          <a:p>
            <a:r>
              <a:rPr lang="hu-HU" noProof="0" dirty="0"/>
              <a:t>• Soros port megnyitása</a:t>
            </a:r>
          </a:p>
          <a:p>
            <a:r>
              <a:rPr lang="hu-HU" noProof="0" dirty="0"/>
              <a:t>• Beérkező UID adatok olvasása</a:t>
            </a:r>
          </a:p>
          <a:p>
            <a:r>
              <a:rPr lang="hu-HU" noProof="0" dirty="0"/>
              <a:t>• Azonosított kártyák kezelése / naplózása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Python forráskód magyarázata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A program célja: az </a:t>
            </a:r>
            <a:r>
              <a:rPr lang="hu-HU" noProof="0" dirty="0" err="1"/>
              <a:t>Arduino</a:t>
            </a:r>
            <a:r>
              <a:rPr lang="hu-HU" noProof="0" dirty="0"/>
              <a:t> által küldött RFID UID azonosítók feldolgozása</a:t>
            </a:r>
          </a:p>
          <a:p>
            <a:r>
              <a:rPr lang="hu-HU" noProof="0" dirty="0" err="1"/>
              <a:t>MySQL</a:t>
            </a:r>
            <a:r>
              <a:rPr lang="hu-HU" noProof="0" dirty="0"/>
              <a:t> adatbázis használata a felhasználók és belépések tárolására</a:t>
            </a:r>
          </a:p>
          <a:p>
            <a:r>
              <a:rPr lang="hu-HU" noProof="0" dirty="0"/>
              <a:t>Soros kommunikáció kezelése (adat fogadása és válasz küldése az </a:t>
            </a:r>
            <a:r>
              <a:rPr lang="hu-HU" noProof="0" dirty="0" err="1"/>
              <a:t>Arduinónak</a:t>
            </a:r>
            <a:r>
              <a:rPr lang="hu-HU" noProof="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Könyvtárak és beállítások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import </a:t>
            </a:r>
            <a:r>
              <a:rPr lang="hu-HU" noProof="0" dirty="0" err="1"/>
              <a:t>serial</a:t>
            </a:r>
            <a:r>
              <a:rPr lang="hu-HU" noProof="0" dirty="0"/>
              <a:t>, </a:t>
            </a:r>
            <a:r>
              <a:rPr lang="hu-HU" noProof="0" dirty="0" err="1"/>
              <a:t>time</a:t>
            </a:r>
            <a:r>
              <a:rPr lang="hu-HU" noProof="0" dirty="0"/>
              <a:t>, </a:t>
            </a:r>
            <a:r>
              <a:rPr lang="hu-HU" noProof="0" dirty="0" err="1"/>
              <a:t>mysql.connector</a:t>
            </a:r>
            <a:r>
              <a:rPr lang="hu-HU" noProof="0" dirty="0"/>
              <a:t>, </a:t>
            </a:r>
            <a:r>
              <a:rPr lang="hu-HU" noProof="0" dirty="0" err="1"/>
              <a:t>datetime</a:t>
            </a:r>
            <a:r>
              <a:rPr lang="hu-HU" noProof="0" dirty="0"/>
              <a:t> – szükséges modulok</a:t>
            </a:r>
          </a:p>
          <a:p>
            <a:r>
              <a:rPr lang="hu-HU" noProof="0" dirty="0"/>
              <a:t>SERIAL_PORT, BAUDRATE – az </a:t>
            </a:r>
            <a:r>
              <a:rPr lang="hu-HU" noProof="0" dirty="0" err="1"/>
              <a:t>Arduino</a:t>
            </a:r>
            <a:r>
              <a:rPr lang="hu-HU" noProof="0" dirty="0"/>
              <a:t> elérési útja és adatsebessége</a:t>
            </a:r>
          </a:p>
          <a:p>
            <a:r>
              <a:rPr lang="hu-HU" noProof="0" dirty="0"/>
              <a:t>DB_CONFIG – adatbázis kapcsolat beállításai</a:t>
            </a:r>
          </a:p>
          <a:p>
            <a:r>
              <a:rPr lang="hu-HU" noProof="0" dirty="0"/>
              <a:t>READ_TIMEOUT – soros olvasás időkorlátja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Soros kapcsolat és adatbázis megnyitása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err="1"/>
              <a:t>open_serial</a:t>
            </a:r>
            <a:r>
              <a:rPr lang="hu-HU" noProof="0" dirty="0"/>
              <a:t>() – megpróbálja megnyitni a soros </a:t>
            </a:r>
            <a:r>
              <a:rPr lang="hu-HU" noProof="0" dirty="0" err="1"/>
              <a:t>portot</a:t>
            </a:r>
            <a:r>
              <a:rPr lang="hu-HU" noProof="0" dirty="0"/>
              <a:t>, hibakezeléssel</a:t>
            </a:r>
          </a:p>
          <a:p>
            <a:r>
              <a:rPr lang="hu-HU" noProof="0" dirty="0" err="1"/>
              <a:t>mysql.connector.connect</a:t>
            </a:r>
            <a:r>
              <a:rPr lang="hu-HU" noProof="0" dirty="0"/>
              <a:t>(**DB_CONFIG) – kapcsolat a </a:t>
            </a:r>
            <a:r>
              <a:rPr lang="hu-HU" noProof="0" dirty="0" err="1"/>
              <a:t>MySQL</a:t>
            </a:r>
            <a:r>
              <a:rPr lang="hu-HU" noProof="0" dirty="0"/>
              <a:t> szerverrel</a:t>
            </a:r>
          </a:p>
          <a:p>
            <a:r>
              <a:rPr lang="hu-HU" noProof="0" dirty="0"/>
              <a:t>Hibák esetén </a:t>
            </a:r>
            <a:r>
              <a:rPr lang="hu-HU" noProof="0" dirty="0" err="1"/>
              <a:t>újrapróbálkozás</a:t>
            </a:r>
            <a:r>
              <a:rPr lang="hu-HU" noProof="0" dirty="0"/>
              <a:t>, biztonságos csatlakozás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851</Words>
  <Application>Microsoft Office PowerPoint</Application>
  <PresentationFormat>Diavetítés a képernyőre (4:3 oldalarány)</PresentationFormat>
  <Paragraphs>109</Paragraphs>
  <Slides>22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Galéria</vt:lpstr>
      <vt:lpstr>Arduino Kártyaolvasó Projekt</vt:lpstr>
      <vt:lpstr>Projekt célja</vt:lpstr>
      <vt:lpstr>Hardver felépítése</vt:lpstr>
      <vt:lpstr>Kötési rajz </vt:lpstr>
      <vt:lpstr>Rendszer működési elve</vt:lpstr>
      <vt:lpstr>Python program </vt:lpstr>
      <vt:lpstr>Python forráskód magyarázata</vt:lpstr>
      <vt:lpstr>Könyvtárak és beállítások</vt:lpstr>
      <vt:lpstr>Soros kapcsolat és adatbázis megnyitása</vt:lpstr>
      <vt:lpstr>Fő programciklus</vt:lpstr>
      <vt:lpstr>Adatbázis-lekérdezés és visszajelzés</vt:lpstr>
      <vt:lpstr>Hibakezelés</vt:lpstr>
      <vt:lpstr>Arduino program</vt:lpstr>
      <vt:lpstr>Arduino forráskód magyarázata</vt:lpstr>
      <vt:lpstr>Könyvtárak és beállítások</vt:lpstr>
      <vt:lpstr>Inicializálás (setup)</vt:lpstr>
      <vt:lpstr>Kártya olvasása és UID küldése</vt:lpstr>
      <vt:lpstr>Relévezérlés és kommunikáció</vt:lpstr>
      <vt:lpstr>Tesztelés és működés</vt:lpstr>
      <vt:lpstr>Tesztelés és működés</vt:lpstr>
      <vt:lpstr>Tesztelés és működés</vt:lpstr>
      <vt:lpstr>Összegzés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Máté Németh</cp:lastModifiedBy>
  <cp:revision>11</cp:revision>
  <dcterms:created xsi:type="dcterms:W3CDTF">2013-01-27T09:14:16Z</dcterms:created>
  <dcterms:modified xsi:type="dcterms:W3CDTF">2025-10-20T12:43:02Z</dcterms:modified>
  <cp:category/>
</cp:coreProperties>
</file>