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3" r:id="rId5"/>
    <p:sldId id="258" r:id="rId6"/>
    <p:sldId id="265" r:id="rId7"/>
    <p:sldId id="261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61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1368-901D-CA4A-820D-06EA8FDE4BA4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195DF-C8FA-2C4A-A9AB-10E0314A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0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8040-8613-C1DB-ACE0-B786ED4E8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BA59E-99F0-CA81-CE51-52EA3FAA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E9F8-E836-1DA6-42DA-12C6DD13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4E612-FF4D-6BED-F056-F7F55C17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06EA3-5E3C-68EA-FD48-BC1FCFEA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D8DE-3BB2-53C0-2B05-EFBFF35F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6A256-E012-4243-B648-FC6644F34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471E-39D3-8B59-953E-3D098965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C134-7B55-96C2-2C1A-EA80C795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D63C-0EF5-63AA-B6C7-0774585D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9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E37FD-EA86-7E24-9E00-CD16E61AD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B1AC2-1FCC-7F41-D776-C0AB3150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7120-5506-6D94-1419-215FB90D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D24C-2800-202F-0FE8-E99CD5C8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AD2C6-24E1-7683-D3A5-10BE3A30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2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E003-8C59-5513-715B-4CBDD09B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9A257-0B2D-FD55-B6AD-D2AEB6C8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0557F-217A-CD42-B684-6EBA86C5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27B8-ACF9-FA23-B8DA-852DBCE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0A7A-CE98-B674-18A7-C306F013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3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0FA7-CC73-5F5B-ECCB-FED9934D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949B9-BD97-A8F6-DECA-971662399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CA1B-3161-3616-1DC1-91D95F83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94F6-87C5-9F0F-FD2D-8CB8522C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076E-E530-FF95-3E75-9816DAE7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5367-4691-7EFD-8B0B-75CF86FB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E8CD-9021-77AD-FB6E-4A4F3D23E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CE1B6-DB07-97FD-C87A-9A02123F3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ACF45-5324-1824-B5F6-C9E5533B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6732A-8E12-63A4-08D0-3586E75C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8EE4C-6336-80BA-1C38-9B02B8C4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8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D217-0CB1-C0B5-443E-71B993FF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B2F6C-09B3-8C06-F727-74D428847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84B44-8265-A5CD-E57F-4B79AA8D1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3E9D9-544F-9A1C-B656-FC92459C5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42B25-2D40-3A98-F4A3-2C63568CB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8E618-315C-4522-E54B-390832A6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C3029-EF92-C1EC-D6B9-AC928268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6D21C-10CA-A225-C7AD-CE2EA051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6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E252-69E3-075B-58E7-920AAB34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075A6-21D5-A585-08B0-B4235E06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BCF5E-29D2-A61E-19C3-A8D72AE2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120D3-E952-32E4-3E93-9B8B9A22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7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853BB-E4F3-B383-BB41-6169840E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B9717-85CA-8791-3376-7598C005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65C63-429E-D7AE-D5A4-03EF0F10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539D-493A-D9AA-CF5A-C38D91E5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D634-81B8-8DE7-5F7E-6DCF3AF78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972B4-E023-6083-CA56-DD59C32E8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DF3BB-DE92-5F86-381B-83E20A76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F4C31-43C8-0753-0385-E4D0B73D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19B77-5080-D086-3C4B-C642D0D7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1118-EDFD-4E42-D02E-12F5C971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7CC5B-4AE5-B693-764F-22361E428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B3A7A-4DA9-BEDE-C2B0-40EDA4EDA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DD4A2-05FC-9A71-BBE1-C55A024B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F41C8-A76E-A701-76AC-14CB114E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F5AB4-E17F-7BF4-21D8-01F9BA38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507F9-5E3D-FEB9-4082-4A0ED9FF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DD5B2-BB26-B716-2E11-2C46493E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82DE3-4AA2-2120-4AE4-FD130234D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F39D0-209A-9849-903D-247940AEE0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D7A15-3694-D761-96AF-1B565D7F5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228E-2D71-B20B-3A82-E933EDEFE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2EA3-D08E-9E41-89B7-13FD240B2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5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5D136-1F1D-11FD-7A88-E5A539375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777859"/>
            <a:ext cx="5946579" cy="151418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Scottish Household Survey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66957" y="2290257"/>
            <a:ext cx="5324737" cy="4559213"/>
            <a:chOff x="6852124" y="2290257"/>
            <a:chExt cx="5330118" cy="455921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3758" y="0"/>
            <a:ext cx="5081407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F222A63-A2A6-DFDF-335D-88B59679A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939026"/>
            <a:ext cx="5946202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Access to Green Space and </a:t>
            </a:r>
            <a:r>
              <a:rPr lang="en-GB" sz="2000">
                <a:solidFill>
                  <a:schemeClr val="tx2"/>
                </a:solidFill>
              </a:rPr>
              <a:t>Neighbourhood</a:t>
            </a:r>
            <a:r>
              <a:rPr lang="en-US" sz="2000">
                <a:solidFill>
                  <a:schemeClr val="tx2"/>
                </a:solidFill>
              </a:rPr>
              <a:t> Rating </a:t>
            </a:r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D0DADE9A-AE33-057B-6AAC-13CC1A0B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305" y="726470"/>
            <a:ext cx="2378315" cy="446221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E4DC5B5-7FD4-4B55-3DB0-8691184F5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670" y="4484604"/>
            <a:ext cx="3421939" cy="14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4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C8C5-CE88-A850-52C6-17744305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057432FC-B51B-CA25-3D69-D08970255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245" y="1825625"/>
            <a:ext cx="5269510" cy="4351338"/>
          </a:xfrm>
        </p:spPr>
      </p:pic>
    </p:spTree>
    <p:extLst>
      <p:ext uri="{BB962C8B-B14F-4D97-AF65-F5344CB8AC3E}">
        <p14:creationId xmlns:p14="http://schemas.microsoft.com/office/powerpoint/2010/main" val="359386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CAA8-6C02-0A16-5A50-359635F2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brief and context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8B7190D-EFA2-B81C-1632-86DA898A6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4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4A54-43B4-05D5-4274-6726FD08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A7FFFD-FEEE-7CB0-A835-E55624809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128206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DB12-4488-62B5-C0F3-6C365D32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965A865-2044-C747-5350-9CA7A6370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069" y="2141537"/>
            <a:ext cx="5135181" cy="4351338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8908886-C65E-2392-0BA9-AF56BEF9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1935956"/>
            <a:ext cx="5092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6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DCD0-8468-B8FF-B785-C60CA6EE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14" descr="A picture containing chart&#10;&#10;Description automatically generated">
            <a:extLst>
              <a:ext uri="{FF2B5EF4-FFF2-40B4-BE49-F238E27FC236}">
                <a16:creationId xmlns:a16="http://schemas.microsoft.com/office/drawing/2014/main" id="{6BE3DCE2-B4E5-8B69-EFF3-FF4CF818B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913" y="1825625"/>
            <a:ext cx="6040174" cy="4351338"/>
          </a:xfrm>
        </p:spPr>
      </p:pic>
    </p:spTree>
    <p:extLst>
      <p:ext uri="{BB962C8B-B14F-4D97-AF65-F5344CB8AC3E}">
        <p14:creationId xmlns:p14="http://schemas.microsoft.com/office/powerpoint/2010/main" val="54121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FFC6-7345-2B4A-E1D2-6AEE2C28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AC27D8E1-19D0-4F77-6753-7BADA5D04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11621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91B5-4682-8245-12FE-755AFA97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345001-E4A1-8229-C550-B5C088093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80494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2ACF-AAFF-4CC5-8849-38EA91E0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8DBCBF8A-7F72-6D36-47DC-C506673D0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874" y="1825625"/>
            <a:ext cx="5426252" cy="4351338"/>
          </a:xfrm>
        </p:spPr>
      </p:pic>
    </p:spTree>
    <p:extLst>
      <p:ext uri="{BB962C8B-B14F-4D97-AF65-F5344CB8AC3E}">
        <p14:creationId xmlns:p14="http://schemas.microsoft.com/office/powerpoint/2010/main" val="422018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841B-6C37-1322-EB34-8B6301D2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EE61BA2-5834-E306-7D7C-BE3C5D0D1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010" y="1825625"/>
            <a:ext cx="4939980" cy="4351338"/>
          </a:xfrm>
        </p:spPr>
      </p:pic>
    </p:spTree>
    <p:extLst>
      <p:ext uri="{BB962C8B-B14F-4D97-AF65-F5344CB8AC3E}">
        <p14:creationId xmlns:p14="http://schemas.microsoft.com/office/powerpoint/2010/main" val="295607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14</Words>
  <Application>Microsoft Macintosh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Scottish Household Survey</vt:lpstr>
      <vt:lpstr>Project brief and context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Household Survey</dc:title>
  <dc:creator>kate stallibrass</dc:creator>
  <cp:lastModifiedBy>kate stallibrass</cp:lastModifiedBy>
  <cp:revision>2</cp:revision>
  <dcterms:created xsi:type="dcterms:W3CDTF">2022-09-20T13:01:17Z</dcterms:created>
  <dcterms:modified xsi:type="dcterms:W3CDTF">2022-09-21T07:02:52Z</dcterms:modified>
</cp:coreProperties>
</file>