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8040-8613-C1DB-ACE0-B786ED4E8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BA59E-99F0-CA81-CE51-52EA3FAA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E9F8-E836-1DA6-42DA-12C6DD1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E612-FF4D-6BED-F056-F7F55C17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6EA3-5E3C-68EA-FD48-BC1FCFEA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D8DE-3BB2-53C0-2B05-EFBFF35F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6A256-E012-4243-B648-FC6644F3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471E-39D3-8B59-953E-3D09896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C134-7B55-96C2-2C1A-EA80C795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D63C-0EF5-63AA-B6C7-0774585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E37FD-EA86-7E24-9E00-CD16E61AD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1AC2-1FCC-7F41-D776-C0AB3150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7120-5506-6D94-1419-215FB90D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D24C-2800-202F-0FE8-E99CD5C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D2C6-24E1-7683-D3A5-10BE3A30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003-8C59-5513-715B-4CBDD09B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A257-0B2D-FD55-B6AD-D2AEB6C8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557F-217A-CD42-B684-6EBA86C5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27B8-ACF9-FA23-B8DA-852DBCE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0A7A-CE98-B674-18A7-C306F01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0FA7-CC73-5F5B-ECCB-FED9934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49B9-BD97-A8F6-DECA-97166239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CA1B-3161-3616-1DC1-91D95F8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94F6-87C5-9F0F-FD2D-8CB8522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076E-E530-FF95-3E75-9816DAE7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5367-4691-7EFD-8B0B-75CF86FB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E8CD-9021-77AD-FB6E-4A4F3D23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E1B6-DB07-97FD-C87A-9A02123F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CF45-5324-1824-B5F6-C9E5533B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732A-8E12-63A4-08D0-3586E75C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EE4C-6336-80BA-1C38-9B02B8C4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D217-0CB1-C0B5-443E-71B993F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F6C-09B3-8C06-F727-74D42884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4B44-8265-A5CD-E57F-4B79AA8D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3E9D9-544F-9A1C-B656-FC92459C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42B25-2D40-3A98-F4A3-2C63568C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8E618-315C-4522-E54B-390832A6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3029-EF92-C1EC-D6B9-AC928268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D21C-10CA-A225-C7AD-CE2EA05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E252-69E3-075B-58E7-920AAB3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075A6-21D5-A585-08B0-B4235E06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CF5E-29D2-A61E-19C3-A8D72AE2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120D3-E952-32E4-3E93-9B8B9A22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853BB-E4F3-B383-BB41-6169840E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B9717-85CA-8791-3376-7598C005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5C63-429E-D7AE-D5A4-03EF0F10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39D-493A-D9AA-CF5A-C38D91E5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D634-81B8-8DE7-5F7E-6DCF3AF7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72B4-E023-6083-CA56-DD59C32E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F3BB-DE92-5F86-381B-83E20A7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4C31-43C8-0753-0385-E4D0B73D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19B77-5080-D086-3C4B-C642D0D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1118-EDFD-4E42-D02E-12F5C97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7CC5B-4AE5-B693-764F-22361E428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3A7A-4DA9-BEDE-C2B0-40EDA4ED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DD4A2-05FC-9A71-BBE1-C55A02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41C8-A76E-A701-76AC-14CB114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5AB4-E17F-7BF4-21D8-01F9BA38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507F9-5E3D-FEB9-4082-4A0ED9FF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D5B2-BB26-B716-2E11-2C46493E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2DE3-4AA2-2120-4AE4-FD130234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7A15-3694-D761-96AF-1B565D7F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228E-2D71-B20B-3A82-E933EDEFE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5D136-1F1D-11FD-7A88-E5A53937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Scottish Household Survey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F222A63-A2A6-DFDF-335D-88B59679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39026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Access to Green Space and </a:t>
            </a:r>
            <a:r>
              <a:rPr lang="en-GB" sz="2000">
                <a:solidFill>
                  <a:schemeClr val="tx2"/>
                </a:solidFill>
              </a:rPr>
              <a:t>Neighbourhood</a:t>
            </a:r>
            <a:r>
              <a:rPr lang="en-US" sz="2000">
                <a:solidFill>
                  <a:schemeClr val="tx2"/>
                </a:solidFill>
              </a:rPr>
              <a:t> Rating 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0DADE9A-AE33-057B-6AAC-13CC1A0B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726470"/>
            <a:ext cx="2378315" cy="44622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E4DC5B5-7FD4-4B55-3DB0-8691184F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70" y="4484604"/>
            <a:ext cx="3421939" cy="1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4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CAA8-6C02-0A16-5A50-359635F2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F74-4F16-B726-E4C4-B938B9F9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Scottish Household 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</dc:title>
  <dc:creator>kate stallibrass</dc:creator>
  <cp:lastModifiedBy>kate stallibrass</cp:lastModifiedBy>
  <cp:revision>1</cp:revision>
  <dcterms:created xsi:type="dcterms:W3CDTF">2022-09-20T13:01:17Z</dcterms:created>
  <dcterms:modified xsi:type="dcterms:W3CDTF">2022-09-20T13:10:35Z</dcterms:modified>
</cp:coreProperties>
</file>