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3DA75-A5B4-4E76-82B4-16348A1C684F}" v="86" dt="2021-04-27T11:40:4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4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30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00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570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42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915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81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3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56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9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86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0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0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0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99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4A68-2D8A-4ED3-B97E-DE3119D3CC2D}" type="datetimeFigureOut">
              <a:rPr lang="de-DE" smtClean="0"/>
              <a:t>27.04.2021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B303D5-55D6-4018-8785-4326851C9BF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173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U_General_Public_License#Version_2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033A6-E115-4AA8-9747-30240DB67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8000" dirty="0"/>
              <a:t>Versionierung mit Git</a:t>
            </a:r>
            <a:br>
              <a:rPr lang="de-DE" sz="8000" dirty="0"/>
            </a:br>
            <a:r>
              <a:rPr lang="de-DE" sz="8000" dirty="0"/>
              <a:t>Excel und Access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DCB816-7C25-4792-B004-45014BDA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solidFill>
                  <a:schemeClr val="bg2"/>
                </a:solidFill>
              </a:rPr>
              <a:t>Verfasser: Toualeu Tchokoualeu Stallone</a:t>
            </a:r>
          </a:p>
        </p:txBody>
      </p:sp>
    </p:spTree>
    <p:extLst>
      <p:ext uri="{BB962C8B-B14F-4D97-AF65-F5344CB8AC3E}">
        <p14:creationId xmlns:p14="http://schemas.microsoft.com/office/powerpoint/2010/main" val="35002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87080-B0BE-4E4C-A438-5094FCB6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 Schritt Erstellung und Anpassung der Git Repository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8DF7EC-8ED7-4BA3-A26C-017F6068F29B}"/>
              </a:ext>
            </a:extLst>
          </p:cNvPr>
          <p:cNvSpPr txBox="1"/>
          <p:nvPr/>
        </p:nvSpPr>
        <p:spPr>
          <a:xfrm>
            <a:off x="922866" y="1930400"/>
            <a:ext cx="10100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/>
              <a:t>Ein Git Repository mit der name Tutos wird in C:\User\UIE erstellt ( mkdir Tutos).</a:t>
            </a:r>
          </a:p>
          <a:p>
            <a:pPr algn="just"/>
            <a:r>
              <a:rPr lang="de-DE" sz="2000" dirty="0"/>
              <a:t>Dann  wird der Repository Tutos als Git initialisiert (git init)</a:t>
            </a:r>
          </a:p>
          <a:p>
            <a:pPr algn="just"/>
            <a:r>
              <a:rPr lang="de-DE" sz="2000" dirty="0"/>
              <a:t>Ein git Ordner wird in dem Repository Tutos angelegt und dieser Ordner enthält git Konfiguration die wir anpassen müssen.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9B6C098-6FFE-40DD-909D-2E3E79590973}"/>
              </a:ext>
            </a:extLst>
          </p:cNvPr>
          <p:cNvSpPr txBox="1"/>
          <p:nvPr/>
        </p:nvSpPr>
        <p:spPr>
          <a:xfrm>
            <a:off x="922866" y="3860800"/>
            <a:ext cx="944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Datei  Config wird mit folgenden Zeilen weiter Editiert:</a:t>
            </a:r>
          </a:p>
          <a:p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DDCD9B2-695B-4F1F-9195-8F0925B580AC}"/>
              </a:ext>
            </a:extLst>
          </p:cNvPr>
          <p:cNvSpPr/>
          <p:nvPr/>
        </p:nvSpPr>
        <p:spPr>
          <a:xfrm>
            <a:off x="1397000" y="4309533"/>
            <a:ext cx="8703733" cy="11599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[diff „excel“]</a:t>
            </a:r>
          </a:p>
          <a:p>
            <a:r>
              <a:rPr lang="de-DE" dirty="0"/>
              <a:t>           command = C:/LegcyApp/xldiff.bat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B0F91ED-3109-4BBA-A1BF-A720400F7A1A}"/>
              </a:ext>
            </a:extLst>
          </p:cNvPr>
          <p:cNvSpPr txBox="1"/>
          <p:nvPr/>
        </p:nvSpPr>
        <p:spPr>
          <a:xfrm>
            <a:off x="1109133" y="5715000"/>
            <a:ext cx="1010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Achtung: es kann vorkommen, dass nach git init die unter Ordner git mit Konfiguration Parameter nicht zu sehen ist, dann muss man zu Ansicht gehen dann Ausgeblendete Element ankreuzen.</a:t>
            </a:r>
          </a:p>
        </p:txBody>
      </p:sp>
    </p:spTree>
    <p:extLst>
      <p:ext uri="{BB962C8B-B14F-4D97-AF65-F5344CB8AC3E}">
        <p14:creationId xmlns:p14="http://schemas.microsoft.com/office/powerpoint/2010/main" val="130680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1DA47-4055-4E2C-AE83-8468787F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von .gitattributes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1024C3-EB83-4BFC-A0BD-C3ABD8B40CD6}"/>
              </a:ext>
            </a:extLst>
          </p:cNvPr>
          <p:cNvSpPr txBox="1"/>
          <p:nvPr/>
        </p:nvSpPr>
        <p:spPr>
          <a:xfrm>
            <a:off x="270932" y="1837267"/>
            <a:ext cx="1124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Diese Einstellung wird gemacht, damit git weist, wann wir unsere neuen benutzerdefinierten Excel-Unterscheiden "Excel" verwenden sollen. Dann in dem Stammverzeichnis Tutos erstellen wir den Text Datei </a:t>
            </a:r>
            <a:r>
              <a:rPr lang="de-DE" sz="2000" dirty="0">
                <a:solidFill>
                  <a:schemeClr val="accent1"/>
                </a:solidFill>
              </a:rPr>
              <a:t>gitattributes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CB30A3B-93D9-4849-B2DC-F4DC0FB38961}"/>
              </a:ext>
            </a:extLst>
          </p:cNvPr>
          <p:cNvSpPr/>
          <p:nvPr/>
        </p:nvSpPr>
        <p:spPr>
          <a:xfrm>
            <a:off x="270932" y="3158067"/>
            <a:ext cx="9618134" cy="7281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de-DE" dirty="0"/>
              <a:t>*.xls* diff=excel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F9D36E-0C4E-4162-AC33-9F976998846E}"/>
              </a:ext>
            </a:extLst>
          </p:cNvPr>
          <p:cNvSpPr txBox="1"/>
          <p:nvPr/>
        </p:nvSpPr>
        <p:spPr>
          <a:xfrm>
            <a:off x="508000" y="4360333"/>
            <a:ext cx="89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Somit wird alle Dateinamen mit .xls mit Excel verwendet.</a:t>
            </a:r>
          </a:p>
        </p:txBody>
      </p:sp>
    </p:spTree>
    <p:extLst>
      <p:ext uri="{BB962C8B-B14F-4D97-AF65-F5344CB8AC3E}">
        <p14:creationId xmlns:p14="http://schemas.microsoft.com/office/powerpoint/2010/main" val="85078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2CED1-631C-4E46-80B9-B5509416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066866" cy="1320800"/>
          </a:xfrm>
        </p:spPr>
        <p:txBody>
          <a:bodyPr>
            <a:normAutofit/>
          </a:bodyPr>
          <a:lstStyle/>
          <a:p>
            <a:r>
              <a:rPr lang="de-DE" dirty="0"/>
              <a:t>Beispiel wir arbeiten mit ein Excel1.xlsx Datei und wollen eine Versions Kontrolle machen.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953B56D-3605-4855-9D14-195557F7A55E}"/>
              </a:ext>
            </a:extLst>
          </p:cNvPr>
          <p:cNvSpPr/>
          <p:nvPr/>
        </p:nvSpPr>
        <p:spPr>
          <a:xfrm>
            <a:off x="2751667" y="2582333"/>
            <a:ext cx="4360333" cy="203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Simulation Fotos</a:t>
            </a:r>
          </a:p>
        </p:txBody>
      </p:sp>
    </p:spTree>
    <p:extLst>
      <p:ext uri="{BB962C8B-B14F-4D97-AF65-F5344CB8AC3E}">
        <p14:creationId xmlns:p14="http://schemas.microsoft.com/office/powerpoint/2010/main" val="195033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E2E34-ADA0-4277-B3F5-EF2C5938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61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1A4E2-EADE-4212-857A-6F1FDD48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Branch und Mergern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3FF5DE-7255-4EC5-B37C-CE4203A3D41E}"/>
              </a:ext>
            </a:extLst>
          </p:cNvPr>
          <p:cNvSpPr txBox="1"/>
          <p:nvPr/>
        </p:nvSpPr>
        <p:spPr>
          <a:xfrm>
            <a:off x="967318" y="2020901"/>
            <a:ext cx="94466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git branch [branch_name]</a:t>
            </a:r>
            <a:r>
              <a:rPr lang="de-DE" dirty="0"/>
              <a:t>: erstellt eine neue Branch</a:t>
            </a:r>
          </a:p>
          <a:p>
            <a:r>
              <a:rPr lang="en-US" dirty="0">
                <a:solidFill>
                  <a:schemeClr val="accent1"/>
                </a:solidFill>
              </a:rPr>
              <a:t>git checkout [-b][branch_name]: </a:t>
            </a:r>
            <a:r>
              <a:rPr lang="de-DE" dirty="0"/>
              <a:t>geht</a:t>
            </a:r>
            <a:r>
              <a:rPr lang="en-US" dirty="0"/>
              <a:t> in </a:t>
            </a:r>
            <a:r>
              <a:rPr lang="de-DE" dirty="0"/>
              <a:t>dieser</a:t>
            </a:r>
            <a:r>
              <a:rPr lang="en-US" dirty="0"/>
              <a:t> Branch, </a:t>
            </a:r>
            <a:r>
              <a:rPr lang="de-DE" dirty="0"/>
              <a:t>wenn</a:t>
            </a:r>
            <a:r>
              <a:rPr lang="en-US" dirty="0"/>
              <a:t> </a:t>
            </a:r>
            <a:r>
              <a:rPr lang="de-DE" dirty="0"/>
              <a:t>diese</a:t>
            </a:r>
            <a:r>
              <a:rPr lang="en-US" dirty="0"/>
              <a:t> nicht existiert git </a:t>
            </a:r>
            <a:r>
              <a:rPr lang="de-DE" dirty="0"/>
              <a:t>wird</a:t>
            </a:r>
            <a:r>
              <a:rPr lang="en-US" dirty="0"/>
              <a:t> das </a:t>
            </a:r>
            <a:r>
              <a:rPr lang="de-DE" dirty="0"/>
              <a:t>erstellen. </a:t>
            </a:r>
          </a:p>
          <a:p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git branch </a:t>
            </a:r>
            <a:r>
              <a:rPr lang="de-DE" dirty="0"/>
              <a:t>: listet die Branch in Repository </a:t>
            </a:r>
          </a:p>
          <a:p>
            <a:r>
              <a:rPr lang="de-DE" dirty="0">
                <a:solidFill>
                  <a:schemeClr val="accent1"/>
                </a:solidFill>
              </a:rPr>
              <a:t>git branch [-a]: </a:t>
            </a:r>
            <a:r>
              <a:rPr lang="de-DE" dirty="0"/>
              <a:t>listet die Branch in Repository mit gelöschten Branch</a:t>
            </a:r>
          </a:p>
          <a:p>
            <a:r>
              <a:rPr lang="de-DE" dirty="0">
                <a:solidFill>
                  <a:schemeClr val="accent1"/>
                </a:solidFill>
              </a:rPr>
              <a:t>git branch -d [name]:</a:t>
            </a:r>
          </a:p>
          <a:p>
            <a:r>
              <a:rPr lang="de-DE" dirty="0">
                <a:solidFill>
                  <a:schemeClr val="accent1"/>
                </a:solidFill>
              </a:rPr>
              <a:t>Git </a:t>
            </a:r>
            <a:r>
              <a:rPr lang="de-DE" dirty="0" err="1">
                <a:solidFill>
                  <a:schemeClr val="accent1"/>
                </a:solidFill>
              </a:rPr>
              <a:t>checkout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>
                <a:solidFill>
                  <a:schemeClr val="accent1"/>
                </a:solidFill>
              </a:rPr>
              <a:t>[branch_name]: 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git merge [from name]: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45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7453A-DE1C-4C05-AA20-2412990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FFFC9D-75DD-4793-A4E3-E2576B9A2594}"/>
              </a:ext>
            </a:extLst>
          </p:cNvPr>
          <p:cNvSpPr txBox="1"/>
          <p:nvPr/>
        </p:nvSpPr>
        <p:spPr>
          <a:xfrm>
            <a:off x="1143000" y="2218267"/>
            <a:ext cx="67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before man </a:t>
            </a:r>
            <a:r>
              <a:rPr lang="en-US" dirty="0" err="1"/>
              <a:t>eine</a:t>
            </a:r>
            <a:r>
              <a:rPr lang="en-US" dirty="0"/>
              <a:t> Branch </a:t>
            </a:r>
            <a:r>
              <a:rPr lang="de-DE" dirty="0"/>
              <a:t>wechselt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8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B883E6E-A045-4140-84D0-C7AEBF578D49}"/>
              </a:ext>
            </a:extLst>
          </p:cNvPr>
          <p:cNvSpPr txBox="1"/>
          <p:nvPr/>
        </p:nvSpPr>
        <p:spPr>
          <a:xfrm>
            <a:off x="838199" y="560400"/>
            <a:ext cx="102277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GIT </a:t>
            </a:r>
            <a:r>
              <a:rPr lang="de-DE" sz="2400" b="1" dirty="0">
                <a:latin typeface="Arial" panose="020B0604020202020204" pitchFamily="34" charset="0"/>
              </a:rPr>
              <a:t>) (…:</a:t>
            </a:r>
            <a:r>
              <a:rPr lang="de-DE" sz="2400" b="1" i="0" dirty="0">
                <a:effectLst/>
                <a:latin typeface="Fira Sans"/>
              </a:rPr>
              <a:t> </a:t>
            </a:r>
            <a:r>
              <a:rPr lang="de-DE" sz="2400" b="0" i="0" dirty="0">
                <a:effectLst/>
                <a:latin typeface="Fira Sans"/>
              </a:rPr>
              <a:t>ist ein weit verbreitetes Open-Source-Tool zur verteilten Versionskontrolle von Software. Es wird sowohl in Unternehmen als auch von privaten Entwicklern weltweit genutzt und funktioniert zusammen mit verschiedensten Plattformen und IDEs.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/>
                </a:solidFill>
              </a:rPr>
              <a:t>Seine Eigenschaften </a:t>
            </a:r>
            <a:r>
              <a:rPr lang="de-DE" sz="2400" dirty="0"/>
              <a:t>sind Datenintegrität, Flexibilität, nichtlineare Workflows  (Tausende paralleler Zweige, die auf verschiedenen Systemen ausgeführt werden).</a:t>
            </a:r>
          </a:p>
          <a:p>
            <a:endParaRPr lang="de-DE" sz="2400" dirty="0"/>
          </a:p>
          <a:p>
            <a:r>
              <a:rPr lang="de-DE" sz="2400" dirty="0"/>
              <a:t>Jedes Git-Verzeichnis ist auf jedem Computer ein vollwertiges Repository mit vollständiger Historie und Vollversionsverfolgungsfähigkeiten, unabhängig vom Netzwerkzugriff oder einem zentralen Server.</a:t>
            </a:r>
          </a:p>
          <a:p>
            <a:r>
              <a:rPr lang="de-DE" sz="2400" dirty="0"/>
              <a:t>Git ist </a:t>
            </a:r>
            <a:r>
              <a:rPr lang="de-DE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Free and open-source software"/>
              </a:rPr>
              <a:t>freie und Open-Source-Software,</a:t>
            </a:r>
            <a:r>
              <a:rPr lang="de-DE" sz="2400" dirty="0"/>
              <a:t> die unter </a:t>
            </a:r>
            <a:r>
              <a:rPr lang="de-DE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GNU General Public License"/>
              </a:rPr>
              <a:t>GNU General Public License Version 2</a:t>
            </a:r>
            <a:r>
              <a:rPr lang="de-DE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400" dirty="0"/>
              <a:t>vertrieben wird.</a:t>
            </a:r>
          </a:p>
        </p:txBody>
      </p:sp>
    </p:spTree>
    <p:extLst>
      <p:ext uri="{BB962C8B-B14F-4D97-AF65-F5344CB8AC3E}">
        <p14:creationId xmlns:p14="http://schemas.microsoft.com/office/powerpoint/2010/main" val="274212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26DC9-0042-4AB7-A0E1-95A1C42B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Software zu installieren</a:t>
            </a:r>
            <a:br>
              <a:rPr lang="de-DE" dirty="0"/>
            </a:b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E5E60ED-CA28-4994-855B-048FA7022133}"/>
              </a:ext>
            </a:extLst>
          </p:cNvPr>
          <p:cNvSpPr txBox="1"/>
          <p:nvPr/>
        </p:nvSpPr>
        <p:spPr>
          <a:xfrm>
            <a:off x="569383" y="2228671"/>
            <a:ext cx="61002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-   Git bash </a:t>
            </a:r>
          </a:p>
          <a:p>
            <a:pPr marL="285750" indent="-285750">
              <a:buFontTx/>
              <a:buChar char="-"/>
            </a:pPr>
            <a:r>
              <a:rPr lang="de-DE" dirty="0"/>
              <a:t>Git Extension installieren </a:t>
            </a:r>
          </a:p>
          <a:p>
            <a:pPr marL="285750" indent="-285750">
              <a:buFontTx/>
              <a:buChar char="-"/>
            </a:pPr>
            <a:r>
              <a:rPr lang="de-DE" dirty="0"/>
              <a:t>Source </a:t>
            </a:r>
            <a:r>
              <a:rPr lang="de-DE" dirty="0" err="1"/>
              <a:t>Tree</a:t>
            </a:r>
            <a:r>
              <a:rPr lang="de-DE" dirty="0"/>
              <a:t> installieren </a:t>
            </a:r>
          </a:p>
          <a:p>
            <a:pPr marL="285750" indent="-285750">
              <a:buFontTx/>
              <a:buChar char="-"/>
            </a:pPr>
            <a:r>
              <a:rPr lang="de-DE" dirty="0"/>
              <a:t>Excel und Access installieren </a:t>
            </a:r>
          </a:p>
          <a:p>
            <a:endParaRPr lang="de-DE" dirty="0"/>
          </a:p>
          <a:p>
            <a:r>
              <a:rPr lang="de-DE" dirty="0"/>
              <a:t>Für mehr Information über die Installation steht der Ordner L:\did61301\TTS-Trainee\85_Tools\git</a:t>
            </a:r>
          </a:p>
          <a:p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3506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6A5FB-7D71-41BB-B17A-8904FFED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Einige Notwendige Git Kommando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E3EEC54-2FDB-418D-ACAC-7274C38FD383}"/>
              </a:ext>
            </a:extLst>
          </p:cNvPr>
          <p:cNvSpPr txBox="1"/>
          <p:nvPr/>
        </p:nvSpPr>
        <p:spPr>
          <a:xfrm>
            <a:off x="2110317" y="1930400"/>
            <a:ext cx="61002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In der Git bash Terminal (Konsole)</a:t>
            </a:r>
          </a:p>
          <a:p>
            <a:r>
              <a:rPr lang="de-DE" dirty="0">
                <a:solidFill>
                  <a:schemeClr val="accent1"/>
                </a:solidFill>
              </a:rPr>
              <a:t>git </a:t>
            </a:r>
            <a:r>
              <a:rPr lang="de-DE" dirty="0" err="1">
                <a:solidFill>
                  <a:schemeClr val="accent1"/>
                </a:solidFill>
              </a:rPr>
              <a:t>config</a:t>
            </a:r>
            <a:r>
              <a:rPr lang="de-DE" dirty="0">
                <a:solidFill>
                  <a:schemeClr val="accent1"/>
                </a:solidFill>
              </a:rPr>
              <a:t> -–global </a:t>
            </a:r>
            <a:r>
              <a:rPr lang="de-DE" dirty="0"/>
              <a:t>( Email Adresse, Name, Farbe und weitere Einstellung machen )</a:t>
            </a:r>
          </a:p>
          <a:p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git cd </a:t>
            </a:r>
          </a:p>
          <a:p>
            <a:r>
              <a:rPr lang="de-DE" dirty="0">
                <a:solidFill>
                  <a:schemeClr val="accent1"/>
                </a:solidFill>
              </a:rPr>
              <a:t>mkdir </a:t>
            </a:r>
            <a:r>
              <a:rPr lang="de-DE" dirty="0"/>
              <a:t>[Projekt Name]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git init </a:t>
            </a:r>
            <a:r>
              <a:rPr lang="de-DE" dirty="0"/>
              <a:t>[Projekt Name]</a:t>
            </a:r>
          </a:p>
          <a:p>
            <a:r>
              <a:rPr lang="de-DE" dirty="0">
                <a:solidFill>
                  <a:schemeClr val="accent1"/>
                </a:solidFill>
              </a:rPr>
              <a:t>git clone </a:t>
            </a:r>
            <a:r>
              <a:rPr lang="de-DE" dirty="0"/>
              <a:t>[Projekt url]</a:t>
            </a:r>
          </a:p>
          <a:p>
            <a:r>
              <a:rPr lang="de-DE" dirty="0">
                <a:solidFill>
                  <a:schemeClr val="accent1"/>
                </a:solidFill>
              </a:rPr>
              <a:t>git status</a:t>
            </a:r>
          </a:p>
          <a:p>
            <a:r>
              <a:rPr lang="de-DE" dirty="0">
                <a:solidFill>
                  <a:schemeClr val="accent1"/>
                </a:solidFill>
              </a:rPr>
              <a:t>git add </a:t>
            </a:r>
            <a:r>
              <a:rPr lang="de-DE" dirty="0"/>
              <a:t>[file]</a:t>
            </a:r>
          </a:p>
          <a:p>
            <a:r>
              <a:rPr lang="de-DE" dirty="0">
                <a:solidFill>
                  <a:schemeClr val="accent1"/>
                </a:solidFill>
              </a:rPr>
              <a:t>git diff </a:t>
            </a:r>
            <a:r>
              <a:rPr lang="de-DE" dirty="0"/>
              <a:t>[file]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git branch </a:t>
            </a:r>
            <a:r>
              <a:rPr lang="de-DE" dirty="0"/>
              <a:t>[-a]</a:t>
            </a:r>
          </a:p>
          <a:p>
            <a:r>
              <a:rPr lang="de-DE" dirty="0">
                <a:solidFill>
                  <a:schemeClr val="accent1"/>
                </a:solidFill>
              </a:rPr>
              <a:t>git merge </a:t>
            </a:r>
            <a:r>
              <a:rPr lang="de-DE" dirty="0"/>
              <a:t>[from name]</a:t>
            </a:r>
          </a:p>
          <a:p>
            <a:r>
              <a:rPr lang="de-DE" dirty="0"/>
              <a:t>git log [-n count]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84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D92B2-3B71-43F0-9819-42B1F8E4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4" y="601133"/>
            <a:ext cx="10244666" cy="1320800"/>
          </a:xfrm>
        </p:spPr>
        <p:txBody>
          <a:bodyPr>
            <a:normAutofit/>
          </a:bodyPr>
          <a:lstStyle/>
          <a:p>
            <a:pPr algn="just"/>
            <a:r>
              <a:rPr lang="de-DE"/>
              <a:t>Versionskontrolle von Excel-Arbeitsmappen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59FEB0-45C4-49BD-8D78-BCC39E89FFA3}"/>
              </a:ext>
            </a:extLst>
          </p:cNvPr>
          <p:cNvSpPr txBox="1"/>
          <p:nvPr/>
        </p:nvSpPr>
        <p:spPr>
          <a:xfrm>
            <a:off x="651934" y="2020900"/>
            <a:ext cx="96604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0" i="0" dirty="0">
                <a:effectLst/>
                <a:latin typeface="-apple-system"/>
              </a:rPr>
              <a:t>Für Git sind Excel-Arbeitsmappen nur Binärdateien, Auf diesem Grund sind einige </a:t>
            </a:r>
            <a:r>
              <a:rPr lang="de-DE" sz="2400" dirty="0">
                <a:latin typeface="-apple-system"/>
              </a:rPr>
              <a:t>Befehle</a:t>
            </a:r>
            <a:r>
              <a:rPr lang="de-DE" sz="2400" b="0" i="0" dirty="0">
                <a:effectLst/>
                <a:latin typeface="-apple-system"/>
              </a:rPr>
              <a:t> </a:t>
            </a:r>
            <a:r>
              <a:rPr lang="de-DE" sz="2400" dirty="0">
                <a:latin typeface="-apple-system"/>
              </a:rPr>
              <a:t>wie </a:t>
            </a:r>
            <a:r>
              <a:rPr lang="de-DE" sz="2400" dirty="0">
                <a:solidFill>
                  <a:schemeClr val="accent2"/>
                </a:solidFill>
                <a:latin typeface="-apple-system"/>
              </a:rPr>
              <a:t>git diff </a:t>
            </a:r>
            <a:r>
              <a:rPr lang="de-DE" sz="2400" dirty="0">
                <a:latin typeface="-apple-system"/>
              </a:rPr>
              <a:t>(für den Vergleich von zweit Excel Datei nicht möglich). Deshalb werde ich Ihnen eine Lösung zeigen, wie man diff Befehl unter git verwenden kann.</a:t>
            </a:r>
          </a:p>
          <a:p>
            <a:r>
              <a:rPr lang="de-DE" sz="2400" dirty="0">
                <a:latin typeface="-apple-system"/>
              </a:rPr>
              <a:t>Außerdem werde ich anhand Bespiele wie man Branchen, Mergern unter git </a:t>
            </a:r>
          </a:p>
          <a:p>
            <a:r>
              <a:rPr lang="de-DE" sz="2400" dirty="0">
                <a:latin typeface="-apple-system"/>
              </a:rPr>
              <a:t>arbeitet.</a:t>
            </a:r>
          </a:p>
          <a:p>
            <a:endParaRPr lang="de-DE" sz="2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489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1B60E-9C3E-4EB0-929F-819EC487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Diff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7F7C36-1727-4863-9048-81B330BE2018}"/>
              </a:ext>
            </a:extLst>
          </p:cNvPr>
          <p:cNvSpPr txBox="1"/>
          <p:nvPr/>
        </p:nvSpPr>
        <p:spPr>
          <a:xfrm>
            <a:off x="677334" y="1760834"/>
            <a:ext cx="990388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Meine Lösung ist Microsoft Office spreadsheet Compare mit git diff zu verbinden, um aussagekräftige Arbeitsmappenvergleiche zu erstellen.</a:t>
            </a:r>
          </a:p>
          <a:p>
            <a:endParaRPr lang="de-DE" sz="2400" dirty="0"/>
          </a:p>
          <a:p>
            <a:r>
              <a:rPr lang="de-DE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Was ist Spreadsheet Compare?</a:t>
            </a:r>
          </a:p>
          <a:p>
            <a:r>
              <a:rPr lang="de-DE" sz="2400" b="0" i="0" dirty="0">
                <a:effectLst/>
                <a:latin typeface="-apple-system"/>
              </a:rPr>
              <a:t>Mit Spreadsheet Compare können zwei Arbeitsmappen miteinander verglichen und ausgewertet werden. Spreadsheet Compare ist in der Programm-Gruppe Office 2016 Tools zu finden. Nach dem Start zeigt sich ein Fenster mit zwei Bereichen, siehe </a:t>
            </a:r>
          </a:p>
          <a:p>
            <a:endParaRPr lang="de-DE" sz="2400" dirty="0">
              <a:latin typeface="-apple-system"/>
            </a:endParaRPr>
          </a:p>
          <a:p>
            <a:r>
              <a:rPr lang="de-DE" sz="2400" dirty="0">
                <a:latin typeface="-apple-system"/>
              </a:rPr>
              <a:t>Oder unter Excel-&gt; Datei-&gt; Options-&gt; Add-ins -&gt; COM-Add-Ins -&gt; Inquire</a:t>
            </a:r>
          </a:p>
          <a:p>
            <a:r>
              <a:rPr lang="de-DE" sz="2400" dirty="0">
                <a:latin typeface="-apple-system"/>
              </a:rPr>
              <a:t>In Excel Blatt -&gt; Inquire -&gt; Compare Files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8498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59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2BAA6-70A9-4A89-855A-748FFA66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Schritt 1 - Erstellen von xldiff.bat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FCDE43-96CE-4292-BCB0-A90480DA434E}"/>
              </a:ext>
            </a:extLst>
          </p:cNvPr>
          <p:cNvSpPr txBox="1"/>
          <p:nvPr/>
        </p:nvSpPr>
        <p:spPr>
          <a:xfrm>
            <a:off x="939799" y="1930400"/>
            <a:ext cx="9050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Wir wollen nämlich unsere Excel File über die Befehlszeile ausführen. Deshalb möchte wir Git so konfigurieren, dass Spreadsheet Compare Aufgerufen wird, wann immer es sich um eine Excel-Arbeitsmappe handelt.</a:t>
            </a:r>
          </a:p>
          <a:p>
            <a:endParaRPr lang="de-DE" sz="2400" dirty="0"/>
          </a:p>
          <a:p>
            <a:r>
              <a:rPr lang="de-DE" sz="2400" dirty="0"/>
              <a:t>Es ist schwere Spreadsheet Compare direkt aufzurufen, da der Befehl Argumente von git nicht kompatibel mit Spreadsheet sind.</a:t>
            </a:r>
          </a:p>
          <a:p>
            <a:endParaRPr lang="de-DE" sz="2400" dirty="0"/>
          </a:p>
          <a:p>
            <a:r>
              <a:rPr lang="de-DE" sz="2400" dirty="0"/>
              <a:t>Rechte klickt -&gt; neu -&gt; Dateiname.bat </a:t>
            </a:r>
          </a:p>
          <a:p>
            <a:r>
              <a:rPr lang="de-DE" sz="2400" dirty="0"/>
              <a:t>Beispiel  Dateiname.bat = xldiff.bat</a:t>
            </a:r>
          </a:p>
        </p:txBody>
      </p:sp>
    </p:spTree>
    <p:extLst>
      <p:ext uri="{BB962C8B-B14F-4D97-AF65-F5344CB8AC3E}">
        <p14:creationId xmlns:p14="http://schemas.microsoft.com/office/powerpoint/2010/main" val="80775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CA831-A7B9-4C57-A6CE-DE9809D6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xldiff.bat editieren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D525BCD-B8FA-4912-B596-613679197DED}"/>
              </a:ext>
            </a:extLst>
          </p:cNvPr>
          <p:cNvSpPr/>
          <p:nvPr/>
        </p:nvSpPr>
        <p:spPr>
          <a:xfrm>
            <a:off x="829734" y="1402672"/>
            <a:ext cx="9175400" cy="3973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@ECHO OFF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 Create paths to original and current spreadsheets to store in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 path2=%5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 Change forward slash to back slash on all paths for the Excel tool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 path2=%path2:/=\%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ECHO %2 &gt; tmp.txt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%path2% /B /S &gt;&gt; tmp.txt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"C:\Program Files (x86)\Microsoft Office\Office16\DCF\spreadsheetcompare.exe" tmp.txt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F83878-8D15-45C5-A176-B215EE2E04A8}"/>
              </a:ext>
            </a:extLst>
          </p:cNvPr>
          <p:cNvSpPr txBox="1"/>
          <p:nvPr/>
        </p:nvSpPr>
        <p:spPr>
          <a:xfrm>
            <a:off x="841203" y="6148401"/>
            <a:ext cx="844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Bemerkung: Spreadsheetcompare.exe könnte in einem andere Repository sein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7064E4-23FE-43F1-90A6-F94273680B2F}"/>
              </a:ext>
            </a:extLst>
          </p:cNvPr>
          <p:cNvSpPr txBox="1"/>
          <p:nvPr/>
        </p:nvSpPr>
        <p:spPr>
          <a:xfrm>
            <a:off x="948267" y="5577701"/>
            <a:ext cx="104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xldiff.bat Datei sollte in einem Ordner in Laufwerk C gespeichert sein. Beispiel LegacyApp </a:t>
            </a:r>
          </a:p>
        </p:txBody>
      </p:sp>
    </p:spTree>
    <p:extLst>
      <p:ext uri="{BB962C8B-B14F-4D97-AF65-F5344CB8AC3E}">
        <p14:creationId xmlns:p14="http://schemas.microsoft.com/office/powerpoint/2010/main" val="3705243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C48CDEDD8BACA4AB372140BE29A0740" ma:contentTypeVersion="12" ma:contentTypeDescription="Ein neues Dokument erstellen." ma:contentTypeScope="" ma:versionID="a3cc635bb289bab2f444aea9c298ea6a">
  <xsd:schema xmlns:xsd="http://www.w3.org/2001/XMLSchema" xmlns:xs="http://www.w3.org/2001/XMLSchema" xmlns:p="http://schemas.microsoft.com/office/2006/metadata/properties" xmlns:ns3="c70b8102-7b03-4c6c-950c-f553cb8e59c8" xmlns:ns4="843d07a6-e1a8-4fc6-bc28-d4b0d5410d18" targetNamespace="http://schemas.microsoft.com/office/2006/metadata/properties" ma:root="true" ma:fieldsID="7b378c4e8f423c4dcb544762212ac63a" ns3:_="" ns4:_="">
    <xsd:import namespace="c70b8102-7b03-4c6c-950c-f553cb8e59c8"/>
    <xsd:import namespace="843d07a6-e1a8-4fc6-bc28-d4b0d5410d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b8102-7b03-4c6c-950c-f553cb8e5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d07a6-e1a8-4fc6-bc28-d4b0d5410d1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F4F966-E4F9-4EAC-A170-C008B91DCA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b8102-7b03-4c6c-950c-f553cb8e59c8"/>
    <ds:schemaRef ds:uri="843d07a6-e1a8-4fc6-bc28-d4b0d5410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FB5218-38E9-4045-BB57-DA23A45047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A086E0-EB0E-49C2-AFDE-BD3C6A19A4EF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843d07a6-e1a8-4fc6-bc28-d4b0d5410d18"/>
    <ds:schemaRef ds:uri="c70b8102-7b03-4c6c-950c-f553cb8e59c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828</Words>
  <Application>Microsoft Office PowerPoint</Application>
  <PresentationFormat>Breitbild</PresentationFormat>
  <Paragraphs>87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Fira Sans</vt:lpstr>
      <vt:lpstr>Trebuchet MS</vt:lpstr>
      <vt:lpstr>Wingdings 3</vt:lpstr>
      <vt:lpstr>Facette</vt:lpstr>
      <vt:lpstr>Versionierung mit Git Excel und Access</vt:lpstr>
      <vt:lpstr>PowerPoint-Präsentation</vt:lpstr>
      <vt:lpstr>Software zu installieren </vt:lpstr>
      <vt:lpstr>Einige Notwendige Git Kommando</vt:lpstr>
      <vt:lpstr>Versionskontrolle von Excel-Arbeitsmappen</vt:lpstr>
      <vt:lpstr>Git Diff</vt:lpstr>
      <vt:lpstr>PowerPoint-Präsentation</vt:lpstr>
      <vt:lpstr>Der Schritt 1 - Erstellen von xldiff.bat</vt:lpstr>
      <vt:lpstr>xldiff.bat editieren </vt:lpstr>
      <vt:lpstr>Zweite Schritt Erstellung und Anpassung der Git Repository</vt:lpstr>
      <vt:lpstr>Erstellen von .gitattributes</vt:lpstr>
      <vt:lpstr>Beispiel wir arbeiten mit ein Excel1.xlsx Datei und wollen eine Versions Kontrolle machen. </vt:lpstr>
      <vt:lpstr>PowerPoint-Präsentation</vt:lpstr>
      <vt:lpstr>Branch und Mergern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Versionierung mit Git Excel und Access</dc:title>
  <dc:creator>Stallone Toualeu Tchokoualeu</dc:creator>
  <cp:lastModifiedBy>Stallone Toualeu Tchokoualeu</cp:lastModifiedBy>
  <cp:revision>3</cp:revision>
  <dcterms:created xsi:type="dcterms:W3CDTF">2021-04-26T10:26:34Z</dcterms:created>
  <dcterms:modified xsi:type="dcterms:W3CDTF">2021-04-27T12:20:46Z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0x0101001C48CDEDD8BACA4AB372140BE29A0740</vt:lpwstr>
  </property>
</Properties>
</file>