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11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标题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2014/12/19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2014/12/19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2014/12/19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2014/12/19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8" name="内容占位符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2014/12/19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2014/12/19</a:t>
            </a:fld>
            <a:endParaRPr lang="zh-CN" altLang="en-US"/>
          </a:p>
        </p:txBody>
      </p:sp>
      <p:sp>
        <p:nvSpPr>
          <p:cNvPr id="24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2014/12/19</a:t>
            </a:fld>
            <a:endParaRPr lang="zh-CN" altLang="en-US"/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2014/12/19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928662" y="4786322"/>
            <a:ext cx="4500594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对象库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(Object Repository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500694" y="1928802"/>
            <a:ext cx="2357454" cy="3714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测试数据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(Test Case Data)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928662" y="3857628"/>
            <a:ext cx="4500594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页面模型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(Page Object Model)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928662" y="714356"/>
            <a:ext cx="6929486" cy="1071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测试用例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(Test Case)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928662" y="1928802"/>
            <a:ext cx="1071570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组件</a:t>
            </a:r>
            <a:r>
              <a:rPr lang="en-US" altLang="zh-CN" dirty="0" smtClean="0"/>
              <a:t>1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2071670" y="1928802"/>
            <a:ext cx="1071570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组件</a:t>
            </a:r>
            <a:r>
              <a:rPr lang="en-US" altLang="zh-CN" dirty="0" smtClean="0"/>
              <a:t>2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3214678" y="1928802"/>
            <a:ext cx="1071570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组件</a:t>
            </a:r>
            <a:r>
              <a:rPr lang="en-US" altLang="zh-CN" dirty="0" smtClean="0"/>
              <a:t>1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4357686" y="1928802"/>
            <a:ext cx="1071570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组件</a:t>
            </a:r>
            <a:r>
              <a:rPr lang="en-US" altLang="zh-CN" dirty="0" smtClean="0"/>
              <a:t>2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928662" y="2928934"/>
            <a:ext cx="2214578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页面</a:t>
            </a:r>
            <a:r>
              <a:rPr lang="en-US" altLang="zh-CN" dirty="0" smtClean="0"/>
              <a:t>1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3214678" y="2928934"/>
            <a:ext cx="2214578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页面</a:t>
            </a:r>
            <a:r>
              <a:rPr lang="en-US" altLang="zh-CN" dirty="0" smtClean="0"/>
              <a:t>2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9</TotalTime>
  <Words>36</Words>
  <PresentationFormat>全屏显示(4:3)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跋涉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Tester01</cp:lastModifiedBy>
  <cp:revision>7</cp:revision>
  <dcterms:modified xsi:type="dcterms:W3CDTF">2014-12-19T09:30:06Z</dcterms:modified>
</cp:coreProperties>
</file>