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embeddedFontLst>
    <p:embeddedFont>
      <p:font typeface="Alfa Slab One"/>
      <p:regular r:id="rId32"/>
    </p:embeddedFont>
    <p:embeddedFont>
      <p:font typeface="Georgia" panose="02040502050405020303" pitchFamily="18" charset="0"/>
      <p:regular r:id="rId33"/>
      <p:bold r:id="rId34"/>
      <p:italic r:id="rId35"/>
      <p:boldItalic r:id="rId36"/>
    </p:embeddedFont>
    <p:embeddedFont>
      <p:font typeface="Proxima Nova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rgbClr val="D9D9D9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11688" y="34162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NBA Questions: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Asked &amp; Answers</a:t>
            </a: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311700" y="3039348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Haven, Aaron Oyer, Mark Stalnaker</a:t>
            </a:r>
            <a:endParaRPr/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2035" y="3772850"/>
            <a:ext cx="2559925" cy="118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Multivariable Regression</a:t>
            </a:r>
            <a:endParaRPr/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17245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7825" y="2746250"/>
            <a:ext cx="421005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Multivariable Regression </a:t>
            </a:r>
            <a:endParaRPr/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052939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5350" y="1240300"/>
            <a:ext cx="4878499" cy="121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5339" y="3445875"/>
            <a:ext cx="4633861" cy="964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NBA “Bigs”:</a:t>
            </a:r>
            <a:endParaRPr sz="30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Role of C’s and PF’s changing to beyond the arc</a:t>
            </a:r>
            <a:endParaRPr sz="3000"/>
          </a:p>
        </p:txBody>
      </p:sp>
      <p:sp>
        <p:nvSpPr>
          <p:cNvPr id="138" name="Shape 138"/>
          <p:cNvSpPr txBox="1">
            <a:spLocks noGrp="1"/>
          </p:cNvSpPr>
          <p:nvPr>
            <p:ph type="subTitle" idx="1"/>
          </p:nvPr>
        </p:nvSpPr>
        <p:spPr>
          <a:xfrm>
            <a:off x="311700" y="3165828"/>
            <a:ext cx="8520600" cy="18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 the last few seasons, the theory is that there has been a sea change in the role of bigs in the NBA- a switch from guys playing close to the basket with an emphasis on rebounds and blocks to the value being moved to players who can shoot 3s.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50" y="1166300"/>
            <a:ext cx="9012925" cy="382284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x="816425" y="279875"/>
            <a:ext cx="7149600" cy="6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Pulled data from last seven seasons, using only players whose position was listed as PF or C (i.e. “Bigs”), as they historically take few 3-point shots and play near the basket</a:t>
            </a:r>
            <a:endParaRPr sz="1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816425" y="583125"/>
            <a:ext cx="7149600" cy="6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To get a true representation of trend, used only players who logged at least the league average in total minutes for a season</a:t>
            </a:r>
            <a:endParaRPr sz="1300"/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8002"/>
            <a:ext cx="8839199" cy="327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438" y="2006850"/>
            <a:ext cx="8689124" cy="163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/>
        </p:nvSpPr>
        <p:spPr>
          <a:xfrm>
            <a:off x="816425" y="583125"/>
            <a:ext cx="7149600" cy="6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Used a “heat map” to show the correlation between the number of 3-point attempts by year vs the total season minutes played, using salary to show the players who are making the most.</a:t>
            </a:r>
            <a:endParaRPr sz="1300"/>
          </a:p>
        </p:txBody>
      </p:sp>
      <p:sp>
        <p:nvSpPr>
          <p:cNvPr id="158" name="Shape 158"/>
          <p:cNvSpPr txBox="1"/>
          <p:nvPr/>
        </p:nvSpPr>
        <p:spPr>
          <a:xfrm>
            <a:off x="997200" y="3814650"/>
            <a:ext cx="7149600" cy="6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Also used value_counts to list number of qualifying players for the given year.</a:t>
            </a:r>
            <a:endParaRPr sz="13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233250" y="279925"/>
            <a:ext cx="3292200" cy="10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2011</a:t>
            </a:r>
            <a:endParaRPr/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5800" y="769250"/>
            <a:ext cx="5778100" cy="385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0838" y="2151875"/>
            <a:ext cx="1437025" cy="8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5750" y="769775"/>
            <a:ext cx="5790800" cy="386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>
            <a:spLocks noGrp="1"/>
          </p:cNvSpPr>
          <p:nvPr>
            <p:ph type="ctrTitle"/>
          </p:nvPr>
        </p:nvSpPr>
        <p:spPr>
          <a:xfrm>
            <a:off x="233250" y="279925"/>
            <a:ext cx="3292200" cy="10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2012</a:t>
            </a:r>
            <a:endParaRPr/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5800" y="769250"/>
            <a:ext cx="5778053" cy="385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8600" y="2155699"/>
            <a:ext cx="1421500" cy="83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ctrTitle"/>
          </p:nvPr>
        </p:nvSpPr>
        <p:spPr>
          <a:xfrm>
            <a:off x="233250" y="279925"/>
            <a:ext cx="3292200" cy="10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2013</a:t>
            </a:r>
            <a:endParaRPr/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6050" y="769775"/>
            <a:ext cx="5784725" cy="385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5075" y="2204368"/>
            <a:ext cx="1408550" cy="894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ctrTitle"/>
          </p:nvPr>
        </p:nvSpPr>
        <p:spPr>
          <a:xfrm>
            <a:off x="233250" y="279925"/>
            <a:ext cx="3292200" cy="10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2014</a:t>
            </a:r>
            <a:endParaRPr/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8875" y="781450"/>
            <a:ext cx="5825225" cy="384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6050" y="769775"/>
            <a:ext cx="5928337" cy="395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0763" y="2138963"/>
            <a:ext cx="1317175" cy="86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311700" y="282525"/>
            <a:ext cx="8520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wanted to explore the relationships between salary, performance and popularity of NBA players. We used 2016-2017 season data for individual players and teams to answer various questions about these relationships. We are all NBA fans and are interested in how analytics are changing the game. </a:t>
            </a:r>
            <a:endParaRPr sz="29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11700" y="1450725"/>
            <a:ext cx="8520600" cy="31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Data:</a:t>
            </a: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multiple sets of NBA data found on Kaggle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Twitter API</a:t>
            </a:r>
            <a:endParaRPr/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Issues: </a:t>
            </a:r>
            <a:endParaRPr/>
          </a:p>
          <a:p>
            <a:pPr marL="457200" lvl="0" indent="-3429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Players listed multiple times (if traded in-season) </a:t>
            </a:r>
            <a:endParaRPr/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Players listed with blank stats</a:t>
            </a:r>
            <a:endParaRPr/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Drafted vs undrafted players</a:t>
            </a:r>
            <a:endParaRPr/>
          </a:p>
          <a:p>
            <a: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Mapping issues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ctrTitle"/>
          </p:nvPr>
        </p:nvSpPr>
        <p:spPr>
          <a:xfrm>
            <a:off x="233250" y="279925"/>
            <a:ext cx="3292200" cy="10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2015</a:t>
            </a:r>
            <a:endParaRPr/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5800" y="786825"/>
            <a:ext cx="5870100" cy="38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Shape 1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6300" y="2122888"/>
            <a:ext cx="1366100" cy="89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ctrTitle"/>
          </p:nvPr>
        </p:nvSpPr>
        <p:spPr>
          <a:xfrm>
            <a:off x="233250" y="279925"/>
            <a:ext cx="3292200" cy="10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2016</a:t>
            </a:r>
            <a:endParaRPr/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0775" y="773450"/>
            <a:ext cx="5785300" cy="385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2425" y="2115100"/>
            <a:ext cx="1293850" cy="91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ctrTitle"/>
          </p:nvPr>
        </p:nvSpPr>
        <p:spPr>
          <a:xfrm>
            <a:off x="233250" y="279925"/>
            <a:ext cx="3292200" cy="10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2017</a:t>
            </a:r>
            <a:endParaRPr/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3575" y="793100"/>
            <a:ext cx="5773350" cy="384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Shape 2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8263" y="2141288"/>
            <a:ext cx="1282175" cy="86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ctrTitle"/>
          </p:nvPr>
        </p:nvSpPr>
        <p:spPr>
          <a:xfrm>
            <a:off x="233250" y="279925"/>
            <a:ext cx="3942300" cy="10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2011-2017</a:t>
            </a:r>
            <a:endParaRPr/>
          </a:p>
        </p:txBody>
      </p:sp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50" y="1433925"/>
            <a:ext cx="4645875" cy="309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Shape 2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8150" y="1474751"/>
            <a:ext cx="4523450" cy="3015634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 txBox="1">
            <a:spLocks noGrp="1"/>
          </p:cNvSpPr>
          <p:nvPr>
            <p:ph type="subTitle" idx="1"/>
          </p:nvPr>
        </p:nvSpPr>
        <p:spPr>
          <a:xfrm>
            <a:off x="4508150" y="322975"/>
            <a:ext cx="4081500" cy="9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shows a huge change in the role of NBA bigs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ctrTitle"/>
          </p:nvPr>
        </p:nvSpPr>
        <p:spPr>
          <a:xfrm>
            <a:off x="311700" y="706450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NBA Twitter:</a:t>
            </a:r>
            <a:endParaRPr sz="36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Who tweets most, Twitter followers vs Min/Gm or $$$</a:t>
            </a:r>
            <a:endParaRPr sz="3600"/>
          </a:p>
        </p:txBody>
      </p:sp>
      <p:sp>
        <p:nvSpPr>
          <p:cNvPr id="223" name="Shape 223"/>
          <p:cNvSpPr txBox="1">
            <a:spLocks noGrp="1"/>
          </p:cNvSpPr>
          <p:nvPr>
            <p:ph type="subTitle" idx="1"/>
          </p:nvPr>
        </p:nvSpPr>
        <p:spPr>
          <a:xfrm>
            <a:off x="1341275" y="3332100"/>
            <a:ext cx="6659700" cy="9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correlation in player minutes or player salaries and the number of their Tweets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8725" y="1038800"/>
            <a:ext cx="6227401" cy="399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 txBox="1">
            <a:spLocks noGrp="1"/>
          </p:cNvSpPr>
          <p:nvPr>
            <p:ph type="subTitle" idx="1"/>
          </p:nvPr>
        </p:nvSpPr>
        <p:spPr>
          <a:xfrm>
            <a:off x="1102575" y="122300"/>
            <a:ext cx="6659700" cy="9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Twitter API and a Kaggle csv with around 100 players including their Twitter handle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1150" y="210750"/>
            <a:ext cx="44196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Shape 235"/>
          <p:cNvSpPr txBox="1">
            <a:spLocks noGrp="1"/>
          </p:cNvSpPr>
          <p:nvPr>
            <p:ph type="subTitle" idx="1"/>
          </p:nvPr>
        </p:nvSpPr>
        <p:spPr>
          <a:xfrm>
            <a:off x="157850" y="558750"/>
            <a:ext cx="4263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Plotted graph using minutes plus Twitter followers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6" name="Shape 2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62950"/>
            <a:ext cx="4865400" cy="32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 txBox="1">
            <a:spLocks noGrp="1"/>
          </p:cNvSpPr>
          <p:nvPr>
            <p:ph type="subTitle" idx="1"/>
          </p:nvPr>
        </p:nvSpPr>
        <p:spPr>
          <a:xfrm>
            <a:off x="4672300" y="2845525"/>
            <a:ext cx="4263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outlier skewed the whole graph and made it unreadable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8" name="Shape 238"/>
          <p:cNvCxnSpPr/>
          <p:nvPr/>
        </p:nvCxnSpPr>
        <p:spPr>
          <a:xfrm rot="10800000">
            <a:off x="4898600" y="2122625"/>
            <a:ext cx="1131300" cy="31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39" name="Shape 239"/>
          <p:cNvSpPr txBox="1">
            <a:spLocks noGrp="1"/>
          </p:cNvSpPr>
          <p:nvPr>
            <p:ph type="subTitle" idx="1"/>
          </p:nvPr>
        </p:nvSpPr>
        <p:spPr>
          <a:xfrm>
            <a:off x="6029900" y="2215950"/>
            <a:ext cx="2811000" cy="57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Thanks, LeBron!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40" name="Shape 2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7850" y="1573375"/>
            <a:ext cx="4620400" cy="308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subTitle" idx="1"/>
          </p:nvPr>
        </p:nvSpPr>
        <p:spPr>
          <a:xfrm>
            <a:off x="169525" y="430475"/>
            <a:ext cx="5102400" cy="12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 LeBron James (&gt;40M followers, almost double 2nd place), we get a much more readable plot</a:t>
            </a:r>
            <a:endParaRPr/>
          </a:p>
        </p:txBody>
      </p:sp>
      <p:pic>
        <p:nvPicPr>
          <p:cNvPr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6575" y="477225"/>
            <a:ext cx="3800825" cy="126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Shape 2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700" y="1737825"/>
            <a:ext cx="5457624" cy="321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 txBox="1">
            <a:spLocks noGrp="1"/>
          </p:cNvSpPr>
          <p:nvPr>
            <p:ph type="subTitle" idx="1"/>
          </p:nvPr>
        </p:nvSpPr>
        <p:spPr>
          <a:xfrm>
            <a:off x="5738325" y="2577575"/>
            <a:ext cx="3138300" cy="16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expected, more minutes played starts to equal more followers on Twitter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Shape 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700" y="1737825"/>
            <a:ext cx="4991225" cy="3327484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Shape 254"/>
          <p:cNvSpPr txBox="1">
            <a:spLocks noGrp="1"/>
          </p:cNvSpPr>
          <p:nvPr>
            <p:ph type="subTitle" idx="1"/>
          </p:nvPr>
        </p:nvSpPr>
        <p:spPr>
          <a:xfrm>
            <a:off x="169525" y="430475"/>
            <a:ext cx="5102400" cy="12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Again removing LeBron, did the same for salary vs followers</a:t>
            </a:r>
            <a:endParaRPr/>
          </a:p>
        </p:txBody>
      </p:sp>
      <p:sp>
        <p:nvSpPr>
          <p:cNvPr id="255" name="Shape 255"/>
          <p:cNvSpPr txBox="1">
            <a:spLocks noGrp="1"/>
          </p:cNvSpPr>
          <p:nvPr>
            <p:ph type="subTitle" idx="1"/>
          </p:nvPr>
        </p:nvSpPr>
        <p:spPr>
          <a:xfrm>
            <a:off x="5738325" y="2577575"/>
            <a:ext cx="3138300" cy="20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salaries weren’t necessarily the most followed… around the 67th percentile was the winner in follows.</a:t>
            </a:r>
            <a:endParaRPr/>
          </a:p>
        </p:txBody>
      </p:sp>
      <p:pic>
        <p:nvPicPr>
          <p:cNvPr id="256" name="Shape 2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525" y="1493675"/>
            <a:ext cx="5357457" cy="3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422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listening!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Now, time for questions...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781950" y="0"/>
            <a:ext cx="758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are the best scorers drafted?</a:t>
            </a:r>
            <a:endParaRPr/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572700"/>
            <a:ext cx="6122600" cy="4580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2927" y="877500"/>
            <a:ext cx="1804600" cy="20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2592" y="3112050"/>
            <a:ext cx="240982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/>
        </p:nvSpPr>
        <p:spPr>
          <a:xfrm>
            <a:off x="958050" y="4288550"/>
            <a:ext cx="7227900" cy="7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90500" marR="190500" lvl="0" indent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150" b="1"/>
              <a:t>From NBA.com:  </a:t>
            </a:r>
            <a:r>
              <a:rPr lang="en" sz="850" b="1"/>
              <a:t>"In its simplest terms, PIE shows what % of game events did that player or team achieve. The stats being analyzed are your traditional basketball statistics. A player that achieves more than 10% is likely to be better than the average player. A high PIE % is highly correlated to winning. In fact, a team’s PIE rating and a team’s winning percentage correlate at an R square of .908 which indicates a "strong" correlation."</a:t>
            </a:r>
            <a:endParaRPr sz="850" b="1"/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693377" cy="44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2852" y="442075"/>
            <a:ext cx="3145823" cy="3342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711300" y="9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do NBA players come from?</a:t>
            </a:r>
            <a:endParaRPr/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375" y="671525"/>
            <a:ext cx="3939309" cy="234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375" y="3073350"/>
            <a:ext cx="4946699" cy="19500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4215675" y="736988"/>
            <a:ext cx="4928400" cy="22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Hoped to show what countries NBA players are from in a map</a:t>
            </a:r>
            <a:endParaRPr sz="13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Unfortunately ran into multiple issues doing so</a:t>
            </a:r>
            <a:endParaRPr sz="13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Another tool (such as Tableau) would have been better to show this </a:t>
            </a:r>
            <a:endParaRPr sz="13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Even with influx of foreign players in last 10 years, USA still dominates the league with 77% of players as of 2016-17 season</a:t>
            </a:r>
            <a:endParaRPr sz="1300"/>
          </a:p>
        </p:txBody>
      </p:sp>
      <p:pic>
        <p:nvPicPr>
          <p:cNvPr id="88" name="Shape 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9175" y="2920902"/>
            <a:ext cx="1986525" cy="217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Conf Metrics</a:t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125" y="1952625"/>
            <a:ext cx="6381750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Better Teams Worth More?</a:t>
            </a: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23" y="1125350"/>
            <a:ext cx="4901101" cy="347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3025" y="1368075"/>
            <a:ext cx="407670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3013" y="2766175"/>
            <a:ext cx="3419475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Identifying and Removing Outliers</a:t>
            </a:r>
            <a:endParaRPr/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163" y="1107925"/>
            <a:ext cx="5400675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Rerun Regression without Outliers</a:t>
            </a:r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350" y="1017725"/>
            <a:ext cx="5252875" cy="4014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6600" y="1271350"/>
            <a:ext cx="4537400" cy="151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4225" y="2789825"/>
            <a:ext cx="3414975" cy="750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619</Words>
  <Application>Microsoft Office PowerPoint</Application>
  <PresentationFormat>On-screen Show (16:9)</PresentationFormat>
  <Paragraphs>58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Alfa Slab One</vt:lpstr>
      <vt:lpstr>Georgia</vt:lpstr>
      <vt:lpstr>Proxima Nova</vt:lpstr>
      <vt:lpstr>Arial</vt:lpstr>
      <vt:lpstr>Gameday</vt:lpstr>
      <vt:lpstr>NBA Questions:  Asked &amp; Answers</vt:lpstr>
      <vt:lpstr>We wanted to explore the relationships between salary, performance and popularity of NBA players. We used 2016-2017 season data for individual players and teams to answer various questions about these relationships. We are all NBA fans and are interested in how analytics are changing the game.  </vt:lpstr>
      <vt:lpstr>Where are the best scorers drafted?</vt:lpstr>
      <vt:lpstr>PowerPoint Presentation</vt:lpstr>
      <vt:lpstr>Where do NBA players come from?</vt:lpstr>
      <vt:lpstr>Basic Conf Metrics</vt:lpstr>
      <vt:lpstr>Are Better Teams Worth More?</vt:lpstr>
      <vt:lpstr>Identifying and Removing Outliers</vt:lpstr>
      <vt:lpstr>Rerun Regression without Outliers</vt:lpstr>
      <vt:lpstr>Multivariable Regression</vt:lpstr>
      <vt:lpstr>Multivariable Regression </vt:lpstr>
      <vt:lpstr>NBA “Bigs”: Role of C’s and PF’s changing to beyond the arc</vt:lpstr>
      <vt:lpstr>PowerPoint Presentation</vt:lpstr>
      <vt:lpstr>PowerPoint Presentation</vt:lpstr>
      <vt:lpstr>PowerPoint Presentation</vt:lpstr>
      <vt:lpstr>2011</vt:lpstr>
      <vt:lpstr>2012</vt:lpstr>
      <vt:lpstr>2013</vt:lpstr>
      <vt:lpstr>2014</vt:lpstr>
      <vt:lpstr>2015</vt:lpstr>
      <vt:lpstr>2016</vt:lpstr>
      <vt:lpstr>2017</vt:lpstr>
      <vt:lpstr>2011-2017</vt:lpstr>
      <vt:lpstr>NBA Twitter: Who tweets most, Twitter followers vs Min/Gm or $$$</vt:lpstr>
      <vt:lpstr>PowerPoint Presentation</vt:lpstr>
      <vt:lpstr>PowerPoint Presentation</vt:lpstr>
      <vt:lpstr>PowerPoint Presentation</vt:lpstr>
      <vt:lpstr>PowerPoint Presentation</vt:lpstr>
      <vt:lpstr>Thanks for listening!  Now, time for questions...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Questions:  Asked &amp; Answers</dc:title>
  <dc:creator>Stally's Laptop</dc:creator>
  <cp:lastModifiedBy>Stally's Laptop</cp:lastModifiedBy>
  <cp:revision>1</cp:revision>
  <dcterms:modified xsi:type="dcterms:W3CDTF">2018-02-10T16:27:15Z</dcterms:modified>
</cp:coreProperties>
</file>