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AA666A7-34A8-45C9-952C-8223421DA7F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9868" y="-11460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Реєстрація на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GitHub.com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створення </a:t>
            </a:r>
            <a:r>
              <a:rPr lang="uk-U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репозиторія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4355" y="6333067"/>
            <a:ext cx="6987645" cy="1388534"/>
          </a:xfrm>
        </p:spPr>
        <p:txBody>
          <a:bodyPr/>
          <a:lstStyle/>
          <a:p>
            <a:r>
              <a:rPr lang="uk-UA" dirty="0" smtClean="0"/>
              <a:t>Виконали: Данчишин Іван та Сич Ігор</a:t>
            </a:r>
            <a:endParaRPr lang="uk-UA" dirty="0"/>
          </a:p>
        </p:txBody>
      </p:sp>
      <p:pic>
        <p:nvPicPr>
          <p:cNvPr id="1026" name="Picture 2" descr="Картинки по запросу пшер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3" y="2900017"/>
            <a:ext cx="3485092" cy="18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4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6577" y="-330200"/>
            <a:ext cx="10018713" cy="1752599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Реєстрація на сайті.</a:t>
            </a:r>
            <a:b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Введення даних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5" y="1222601"/>
            <a:ext cx="7903028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4697" y="130629"/>
            <a:ext cx="10018713" cy="1752599"/>
          </a:xfrm>
        </p:spPr>
        <p:txBody>
          <a:bodyPr/>
          <a:lstStyle/>
          <a:p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Обераємо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приватну або публічну реєстрацію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77" y="1719941"/>
            <a:ext cx="8399994" cy="49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9624" y="0"/>
            <a:ext cx="10018713" cy="1752599"/>
          </a:xfrm>
        </p:spPr>
        <p:txBody>
          <a:bodyPr/>
          <a:lstStyle/>
          <a:p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Обераємо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пунктах для чого ми будемо створювати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репозиторії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520" y="1442355"/>
            <a:ext cx="6910922" cy="54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-244929"/>
            <a:ext cx="10018713" cy="1752599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Вибір додаткових опцій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322" y="1328056"/>
            <a:ext cx="6530690" cy="55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568" y="-391886"/>
            <a:ext cx="10018713" cy="1752599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Створення нового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репозиторія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Робимо його публічним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71" y="2960573"/>
            <a:ext cx="3439470" cy="22975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34" y="1197427"/>
            <a:ext cx="6887224" cy="54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897" y="0"/>
            <a:ext cx="10018713" cy="1752599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Створений 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репозиторій</a:t>
            </a:r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(можна додавати матеріали)</a:t>
            </a:r>
            <a:endParaRPr lang="uk-U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582" y="1752599"/>
            <a:ext cx="9733418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231</TotalTime>
  <Words>48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Параллакс</vt:lpstr>
      <vt:lpstr>Реєстрація на GitHub.com та створення репозиторія</vt:lpstr>
      <vt:lpstr>Реєстрація на сайті. Введення даних</vt:lpstr>
      <vt:lpstr>Обераємо приватну або публічну реєстрацію</vt:lpstr>
      <vt:lpstr>Обераємо в пунктах для чого ми будемо створювати репозиторії</vt:lpstr>
      <vt:lpstr>Вибір додаткових опцій</vt:lpstr>
      <vt:lpstr>Створення нового репозиторія. Робимо його публічним</vt:lpstr>
      <vt:lpstr>Створений репозиторій (можна додавати матеріали)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Реєстрація репозиторія на GitHub.com</dc:title>
  <dc:creator>Ваня Данчишин</dc:creator>
  <cp:lastModifiedBy>Ваня Данчишин</cp:lastModifiedBy>
  <cp:revision>10</cp:revision>
  <dcterms:created xsi:type="dcterms:W3CDTF">2016-10-04T17:02:06Z</dcterms:created>
  <dcterms:modified xsi:type="dcterms:W3CDTF">2016-10-06T17:17:50Z</dcterms:modified>
</cp:coreProperties>
</file>