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FA45E-62A3-4E27-B826-C532F6BFC127}" v="44" dt="2023-02-05T21:47:43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a Cortinovis" userId="30697452b289dd72" providerId="LiveId" clId="{BF8FA45E-62A3-4E27-B826-C532F6BFC127}"/>
    <pc:docChg chg="undo custSel addSld delSld modSld sldOrd">
      <pc:chgData name="Alessandra Cortinovis" userId="30697452b289dd72" providerId="LiveId" clId="{BF8FA45E-62A3-4E27-B826-C532F6BFC127}" dt="2023-02-05T21:48:49.738" v="2775" actId="1076"/>
      <pc:docMkLst>
        <pc:docMk/>
      </pc:docMkLst>
      <pc:sldChg chg="addSp delSp modSp mod">
        <pc:chgData name="Alessandra Cortinovis" userId="30697452b289dd72" providerId="LiveId" clId="{BF8FA45E-62A3-4E27-B826-C532F6BFC127}" dt="2023-02-05T18:45:49.996" v="470"/>
        <pc:sldMkLst>
          <pc:docMk/>
          <pc:sldMk cId="3568749218" sldId="256"/>
        </pc:sldMkLst>
        <pc:spChg chg="mod">
          <ac:chgData name="Alessandra Cortinovis" userId="30697452b289dd72" providerId="LiveId" clId="{BF8FA45E-62A3-4E27-B826-C532F6BFC127}" dt="2023-02-05T18:12:21.941" v="1"/>
          <ac:spMkLst>
            <pc:docMk/>
            <pc:sldMk cId="3568749218" sldId="256"/>
            <ac:spMk id="9" creationId="{EC14AA69-4445-F969-2C28-89F77B766122}"/>
          </ac:spMkLst>
        </pc:spChg>
        <pc:grpChg chg="add del">
          <ac:chgData name="Alessandra Cortinovis" userId="30697452b289dd72" providerId="LiveId" clId="{BF8FA45E-62A3-4E27-B826-C532F6BFC127}" dt="2023-02-05T18:44:30.929" v="438" actId="478"/>
          <ac:grpSpMkLst>
            <pc:docMk/>
            <pc:sldMk cId="3568749218" sldId="256"/>
            <ac:grpSpMk id="4" creationId="{54BE20FA-F88C-830B-7206-29EF4E8159B7}"/>
          </ac:grpSpMkLst>
        </pc:grpChg>
        <pc:grpChg chg="add del mod">
          <ac:chgData name="Alessandra Cortinovis" userId="30697452b289dd72" providerId="LiveId" clId="{BF8FA45E-62A3-4E27-B826-C532F6BFC127}" dt="2023-02-05T18:12:51.705" v="8"/>
          <ac:grpSpMkLst>
            <pc:docMk/>
            <pc:sldMk cId="3568749218" sldId="256"/>
            <ac:grpSpMk id="8" creationId="{9E719E2B-E2B5-538A-CE13-C63687742945}"/>
          </ac:grpSpMkLst>
        </pc:grpChg>
        <pc:grpChg chg="add mod">
          <ac:chgData name="Alessandra Cortinovis" userId="30697452b289dd72" providerId="LiveId" clId="{BF8FA45E-62A3-4E27-B826-C532F6BFC127}" dt="2023-02-05T18:45:49.996" v="470"/>
          <ac:grpSpMkLst>
            <pc:docMk/>
            <pc:sldMk cId="3568749218" sldId="256"/>
            <ac:grpSpMk id="11" creationId="{3783F115-467D-F385-1C30-59079C2FAC39}"/>
          </ac:grpSpMkLst>
        </pc:grpChg>
        <pc:picChg chg="mod">
          <ac:chgData name="Alessandra Cortinovis" userId="30697452b289dd72" providerId="LiveId" clId="{BF8FA45E-62A3-4E27-B826-C532F6BFC127}" dt="2023-02-05T18:12:21.941" v="1"/>
          <ac:picMkLst>
            <pc:docMk/>
            <pc:sldMk cId="3568749218" sldId="256"/>
            <ac:picMk id="10" creationId="{0AD30BE3-CC8F-BF2E-FA87-B5E6D1453476}"/>
          </ac:picMkLst>
        </pc:picChg>
        <pc:picChg chg="mod">
          <ac:chgData name="Alessandra Cortinovis" userId="30697452b289dd72" providerId="LiveId" clId="{BF8FA45E-62A3-4E27-B826-C532F6BFC127}" dt="2023-02-05T18:45:49.996" v="470"/>
          <ac:picMkLst>
            <pc:docMk/>
            <pc:sldMk cId="3568749218" sldId="256"/>
            <ac:picMk id="12" creationId="{87C27105-256D-1064-6585-E78B6296AE23}"/>
          </ac:picMkLst>
        </pc:picChg>
        <pc:picChg chg="mod">
          <ac:chgData name="Alessandra Cortinovis" userId="30697452b289dd72" providerId="LiveId" clId="{BF8FA45E-62A3-4E27-B826-C532F6BFC127}" dt="2023-02-05T18:45:49.996" v="470"/>
          <ac:picMkLst>
            <pc:docMk/>
            <pc:sldMk cId="3568749218" sldId="256"/>
            <ac:picMk id="13" creationId="{7557DA62-7B50-916C-7C66-D6BF2736D35B}"/>
          </ac:picMkLst>
        </pc:picChg>
        <pc:picChg chg="mod">
          <ac:chgData name="Alessandra Cortinovis" userId="30697452b289dd72" providerId="LiveId" clId="{BF8FA45E-62A3-4E27-B826-C532F6BFC127}" dt="2023-02-05T18:45:49.996" v="470"/>
          <ac:picMkLst>
            <pc:docMk/>
            <pc:sldMk cId="3568749218" sldId="256"/>
            <ac:picMk id="14" creationId="{3A4143F3-7665-D10A-5815-62C541226869}"/>
          </ac:picMkLst>
        </pc:picChg>
      </pc:sldChg>
      <pc:sldChg chg="addSp delSp modSp mod">
        <pc:chgData name="Alessandra Cortinovis" userId="30697452b289dd72" providerId="LiveId" clId="{BF8FA45E-62A3-4E27-B826-C532F6BFC127}" dt="2023-02-05T21:13:13.476" v="2355" actId="1076"/>
        <pc:sldMkLst>
          <pc:docMk/>
          <pc:sldMk cId="299378442" sldId="257"/>
        </pc:sldMkLst>
        <pc:spChg chg="mod">
          <ac:chgData name="Alessandra Cortinovis" userId="30697452b289dd72" providerId="LiveId" clId="{BF8FA45E-62A3-4E27-B826-C532F6BFC127}" dt="2023-02-05T21:12:49.852" v="2349" actId="20577"/>
          <ac:spMkLst>
            <pc:docMk/>
            <pc:sldMk cId="299378442" sldId="257"/>
            <ac:spMk id="3" creationId="{EBD3F242-2E70-E229-1F7F-8620E4CD4525}"/>
          </ac:spMkLst>
        </pc:spChg>
        <pc:spChg chg="mod">
          <ac:chgData name="Alessandra Cortinovis" userId="30697452b289dd72" providerId="LiveId" clId="{BF8FA45E-62A3-4E27-B826-C532F6BFC127}" dt="2023-02-05T18:12:19.870" v="0" actId="164"/>
          <ac:spMkLst>
            <pc:docMk/>
            <pc:sldMk cId="299378442" sldId="257"/>
            <ac:spMk id="11" creationId="{DD62323E-953A-14C9-F556-B0C19E166B7E}"/>
          </ac:spMkLst>
        </pc:spChg>
        <pc:grpChg chg="add mod">
          <ac:chgData name="Alessandra Cortinovis" userId="30697452b289dd72" providerId="LiveId" clId="{BF8FA45E-62A3-4E27-B826-C532F6BFC127}" dt="2023-02-05T21:13:13.476" v="2355" actId="1076"/>
          <ac:grpSpMkLst>
            <pc:docMk/>
            <pc:sldMk cId="299378442" sldId="257"/>
            <ac:grpSpMk id="4" creationId="{D5B3B8B5-C1C6-B54C-B458-234286B64C03}"/>
          </ac:grpSpMkLst>
        </pc:grpChg>
        <pc:grpChg chg="del">
          <ac:chgData name="Alessandra Cortinovis" userId="30697452b289dd72" providerId="LiveId" clId="{BF8FA45E-62A3-4E27-B826-C532F6BFC127}" dt="2023-02-05T18:44:33.987" v="439" actId="478"/>
          <ac:grpSpMkLst>
            <pc:docMk/>
            <pc:sldMk cId="299378442" sldId="257"/>
            <ac:grpSpMk id="8" creationId="{34B8A3C8-19F5-3969-8BB7-97DB214A926F}"/>
          </ac:grpSpMkLst>
        </pc:grpChg>
        <pc:grpChg chg="add mod">
          <ac:chgData name="Alessandra Cortinovis" userId="30697452b289dd72" providerId="LiveId" clId="{BF8FA45E-62A3-4E27-B826-C532F6BFC127}" dt="2023-02-05T18:45:47.311" v="469"/>
          <ac:grpSpMkLst>
            <pc:docMk/>
            <pc:sldMk cId="299378442" sldId="257"/>
            <ac:grpSpMk id="9" creationId="{4E3FF978-C5E2-0EAC-7401-9BEB47407A76}"/>
          </ac:grpSpMkLst>
        </pc:grpChg>
        <pc:picChg chg="mod">
          <ac:chgData name="Alessandra Cortinovis" userId="30697452b289dd72" providerId="LiveId" clId="{BF8FA45E-62A3-4E27-B826-C532F6BFC127}" dt="2023-02-05T18:12:19.870" v="0" actId="164"/>
          <ac:picMkLst>
            <pc:docMk/>
            <pc:sldMk cId="299378442" sldId="257"/>
            <ac:picMk id="10" creationId="{88D91991-9D0B-A85D-73CB-5DF2B4479330}"/>
          </ac:picMkLst>
        </pc:picChg>
        <pc:picChg chg="mod">
          <ac:chgData name="Alessandra Cortinovis" userId="30697452b289dd72" providerId="LiveId" clId="{BF8FA45E-62A3-4E27-B826-C532F6BFC127}" dt="2023-02-05T18:45:47.311" v="469"/>
          <ac:picMkLst>
            <pc:docMk/>
            <pc:sldMk cId="299378442" sldId="257"/>
            <ac:picMk id="12" creationId="{4497D4D6-F41B-BB43-49CA-9687FF359A76}"/>
          </ac:picMkLst>
        </pc:picChg>
        <pc:picChg chg="mod">
          <ac:chgData name="Alessandra Cortinovis" userId="30697452b289dd72" providerId="LiveId" clId="{BF8FA45E-62A3-4E27-B826-C532F6BFC127}" dt="2023-02-05T18:45:47.311" v="469"/>
          <ac:picMkLst>
            <pc:docMk/>
            <pc:sldMk cId="299378442" sldId="257"/>
            <ac:picMk id="13" creationId="{356593A1-FD96-5E55-8373-19FFBA5A77BA}"/>
          </ac:picMkLst>
        </pc:picChg>
        <pc:picChg chg="mod">
          <ac:chgData name="Alessandra Cortinovis" userId="30697452b289dd72" providerId="LiveId" clId="{BF8FA45E-62A3-4E27-B826-C532F6BFC127}" dt="2023-02-05T18:45:47.311" v="469"/>
          <ac:picMkLst>
            <pc:docMk/>
            <pc:sldMk cId="299378442" sldId="257"/>
            <ac:picMk id="14" creationId="{21606317-D303-869D-C8B9-659E175BA2D2}"/>
          </ac:picMkLst>
        </pc:picChg>
      </pc:sldChg>
      <pc:sldChg chg="addSp delSp modSp mod">
        <pc:chgData name="Alessandra Cortinovis" userId="30697452b289dd72" providerId="LiveId" clId="{BF8FA45E-62A3-4E27-B826-C532F6BFC127}" dt="2023-02-05T19:25:16.123" v="619" actId="20577"/>
        <pc:sldMkLst>
          <pc:docMk/>
          <pc:sldMk cId="1104359831" sldId="258"/>
        </pc:sldMkLst>
        <pc:spChg chg="mod">
          <ac:chgData name="Alessandra Cortinovis" userId="30697452b289dd72" providerId="LiveId" clId="{BF8FA45E-62A3-4E27-B826-C532F6BFC127}" dt="2023-02-05T19:25:16.123" v="619" actId="20577"/>
          <ac:spMkLst>
            <pc:docMk/>
            <pc:sldMk cId="1104359831" sldId="258"/>
            <ac:spMk id="3" creationId="{22ED8E12-E9A2-1426-9E80-8C2976842AE6}"/>
          </ac:spMkLst>
        </pc:spChg>
        <pc:grpChg chg="add mod">
          <ac:chgData name="Alessandra Cortinovis" userId="30697452b289dd72" providerId="LiveId" clId="{BF8FA45E-62A3-4E27-B826-C532F6BFC127}" dt="2023-02-05T18:45:42.140" v="468"/>
          <ac:grpSpMkLst>
            <pc:docMk/>
            <pc:sldMk cId="1104359831" sldId="258"/>
            <ac:grpSpMk id="4" creationId="{52A5B4F0-BFEE-3FF5-F028-4E4B5055C1C6}"/>
          </ac:grpSpMkLst>
        </pc:grpChg>
        <pc:grpChg chg="del">
          <ac:chgData name="Alessandra Cortinovis" userId="30697452b289dd72" providerId="LiveId" clId="{BF8FA45E-62A3-4E27-B826-C532F6BFC127}" dt="2023-02-05T18:44:37.660" v="440" actId="478"/>
          <ac:grpSpMkLst>
            <pc:docMk/>
            <pc:sldMk cId="1104359831" sldId="258"/>
            <ac:grpSpMk id="7" creationId="{90194863-BF9F-E3A2-0386-59A0864AE8A5}"/>
          </ac:grpSpMkLst>
        </pc:grpChg>
        <pc:picChg chg="mod">
          <ac:chgData name="Alessandra Cortinovis" userId="30697452b289dd72" providerId="LiveId" clId="{BF8FA45E-62A3-4E27-B826-C532F6BFC127}" dt="2023-02-05T18:45:42.140" v="468"/>
          <ac:picMkLst>
            <pc:docMk/>
            <pc:sldMk cId="1104359831" sldId="258"/>
            <ac:picMk id="5" creationId="{FE5001BD-0D9D-F041-6547-CBE11603B43D}"/>
          </ac:picMkLst>
        </pc:picChg>
        <pc:picChg chg="mod">
          <ac:chgData name="Alessandra Cortinovis" userId="30697452b289dd72" providerId="LiveId" clId="{BF8FA45E-62A3-4E27-B826-C532F6BFC127}" dt="2023-02-05T18:45:42.140" v="468"/>
          <ac:picMkLst>
            <pc:docMk/>
            <pc:sldMk cId="1104359831" sldId="258"/>
            <ac:picMk id="6" creationId="{60130930-4C25-1AD1-DD08-56F95E440C89}"/>
          </ac:picMkLst>
        </pc:picChg>
        <pc:picChg chg="mod">
          <ac:chgData name="Alessandra Cortinovis" userId="30697452b289dd72" providerId="LiveId" clId="{BF8FA45E-62A3-4E27-B826-C532F6BFC127}" dt="2023-02-05T18:45:42.140" v="468"/>
          <ac:picMkLst>
            <pc:docMk/>
            <pc:sldMk cId="1104359831" sldId="258"/>
            <ac:picMk id="11" creationId="{451AEC19-1D30-5170-1B00-938A71066DF2}"/>
          </ac:picMkLst>
        </pc:picChg>
      </pc:sldChg>
      <pc:sldChg chg="addSp delSp modSp mod">
        <pc:chgData name="Alessandra Cortinovis" userId="30697452b289dd72" providerId="LiveId" clId="{BF8FA45E-62A3-4E27-B826-C532F6BFC127}" dt="2023-02-05T21:10:43.922" v="2325" actId="113"/>
        <pc:sldMkLst>
          <pc:docMk/>
          <pc:sldMk cId="3263075605" sldId="260"/>
        </pc:sldMkLst>
        <pc:spChg chg="mod">
          <ac:chgData name="Alessandra Cortinovis" userId="30697452b289dd72" providerId="LiveId" clId="{BF8FA45E-62A3-4E27-B826-C532F6BFC127}" dt="2023-02-05T21:10:43.922" v="2325" actId="113"/>
          <ac:spMkLst>
            <pc:docMk/>
            <pc:sldMk cId="3263075605" sldId="260"/>
            <ac:spMk id="3" creationId="{1560A293-E0A7-8B32-6F86-3184BDB5CC08}"/>
          </ac:spMkLst>
        </pc:spChg>
        <pc:grpChg chg="del mod">
          <ac:chgData name="Alessandra Cortinovis" userId="30697452b289dd72" providerId="LiveId" clId="{BF8FA45E-62A3-4E27-B826-C532F6BFC127}" dt="2023-02-05T18:44:40.399" v="442" actId="478"/>
          <ac:grpSpMkLst>
            <pc:docMk/>
            <pc:sldMk cId="3263075605" sldId="260"/>
            <ac:grpSpMk id="4" creationId="{739993B3-A463-6640-A764-60E7CED1CE6E}"/>
          </ac:grpSpMkLst>
        </pc:grpChg>
        <pc:grpChg chg="add mod">
          <ac:chgData name="Alessandra Cortinovis" userId="30697452b289dd72" providerId="LiveId" clId="{BF8FA45E-62A3-4E27-B826-C532F6BFC127}" dt="2023-02-05T18:45:09.895" v="457" actId="1035"/>
          <ac:grpSpMkLst>
            <pc:docMk/>
            <pc:sldMk cId="3263075605" sldId="260"/>
            <ac:grpSpMk id="8" creationId="{127AE0A3-49DB-BF54-3DC3-036478C17D9C}"/>
          </ac:grpSpMkLst>
        </pc:grpChg>
        <pc:picChg chg="mod">
          <ac:chgData name="Alessandra Cortinovis" userId="30697452b289dd72" providerId="LiveId" clId="{BF8FA45E-62A3-4E27-B826-C532F6BFC127}" dt="2023-02-05T18:45:08.108" v="455"/>
          <ac:picMkLst>
            <pc:docMk/>
            <pc:sldMk cId="3263075605" sldId="260"/>
            <ac:picMk id="9" creationId="{1D9BEB3D-BE9C-9590-CF3B-CE8F6CE44D40}"/>
          </ac:picMkLst>
        </pc:picChg>
        <pc:picChg chg="mod">
          <ac:chgData name="Alessandra Cortinovis" userId="30697452b289dd72" providerId="LiveId" clId="{BF8FA45E-62A3-4E27-B826-C532F6BFC127}" dt="2023-02-05T18:45:08.108" v="455"/>
          <ac:picMkLst>
            <pc:docMk/>
            <pc:sldMk cId="3263075605" sldId="260"/>
            <ac:picMk id="10" creationId="{F4A4FBF1-6302-7C64-EFE9-AF340B466099}"/>
          </ac:picMkLst>
        </pc:picChg>
        <pc:picChg chg="mod">
          <ac:chgData name="Alessandra Cortinovis" userId="30697452b289dd72" providerId="LiveId" clId="{BF8FA45E-62A3-4E27-B826-C532F6BFC127}" dt="2023-02-05T18:45:08.108" v="455"/>
          <ac:picMkLst>
            <pc:docMk/>
            <pc:sldMk cId="3263075605" sldId="260"/>
            <ac:picMk id="11" creationId="{C75272D5-60B9-DE4D-C28B-50D38B087963}"/>
          </ac:picMkLst>
        </pc:picChg>
      </pc:sldChg>
      <pc:sldChg chg="addSp delSp modSp mod">
        <pc:chgData name="Alessandra Cortinovis" userId="30697452b289dd72" providerId="LiveId" clId="{BF8FA45E-62A3-4E27-B826-C532F6BFC127}" dt="2023-02-05T18:45:14.644" v="458"/>
        <pc:sldMkLst>
          <pc:docMk/>
          <pc:sldMk cId="2833988975" sldId="261"/>
        </pc:sldMkLst>
        <pc:grpChg chg="del">
          <ac:chgData name="Alessandra Cortinovis" userId="30697452b289dd72" providerId="LiveId" clId="{BF8FA45E-62A3-4E27-B826-C532F6BFC127}" dt="2023-02-05T18:44:42.070" v="443" actId="478"/>
          <ac:grpSpMkLst>
            <pc:docMk/>
            <pc:sldMk cId="2833988975" sldId="261"/>
            <ac:grpSpMk id="4" creationId="{9D45A931-417C-6A2E-98C4-A8DB99AB811E}"/>
          </ac:grpSpMkLst>
        </pc:grpChg>
        <pc:grpChg chg="add mod">
          <ac:chgData name="Alessandra Cortinovis" userId="30697452b289dd72" providerId="LiveId" clId="{BF8FA45E-62A3-4E27-B826-C532F6BFC127}" dt="2023-02-05T18:45:14.644" v="458"/>
          <ac:grpSpMkLst>
            <pc:docMk/>
            <pc:sldMk cId="2833988975" sldId="261"/>
            <ac:grpSpMk id="8" creationId="{897EADF0-48DD-2BA3-6368-6EECF892B22B}"/>
          </ac:grpSpMkLst>
        </pc:grpChg>
        <pc:picChg chg="mod">
          <ac:chgData name="Alessandra Cortinovis" userId="30697452b289dd72" providerId="LiveId" clId="{BF8FA45E-62A3-4E27-B826-C532F6BFC127}" dt="2023-02-05T18:45:14.644" v="458"/>
          <ac:picMkLst>
            <pc:docMk/>
            <pc:sldMk cId="2833988975" sldId="261"/>
            <ac:picMk id="9" creationId="{ED9AE0D1-BB87-D345-988C-88493FA4CFD9}"/>
          </ac:picMkLst>
        </pc:picChg>
        <pc:picChg chg="mod">
          <ac:chgData name="Alessandra Cortinovis" userId="30697452b289dd72" providerId="LiveId" clId="{BF8FA45E-62A3-4E27-B826-C532F6BFC127}" dt="2023-02-05T18:45:14.644" v="458"/>
          <ac:picMkLst>
            <pc:docMk/>
            <pc:sldMk cId="2833988975" sldId="261"/>
            <ac:picMk id="10" creationId="{F80E09B6-3C35-2C9B-7C35-524CBC3A4E3A}"/>
          </ac:picMkLst>
        </pc:picChg>
        <pc:picChg chg="mod">
          <ac:chgData name="Alessandra Cortinovis" userId="30697452b289dd72" providerId="LiveId" clId="{BF8FA45E-62A3-4E27-B826-C532F6BFC127}" dt="2023-02-05T18:45:14.644" v="458"/>
          <ac:picMkLst>
            <pc:docMk/>
            <pc:sldMk cId="2833988975" sldId="261"/>
            <ac:picMk id="11" creationId="{BBB33E95-9631-20AA-045A-D2DCD27C31BF}"/>
          </ac:picMkLst>
        </pc:picChg>
      </pc:sldChg>
      <pc:sldChg chg="addSp delSp modSp mod">
        <pc:chgData name="Alessandra Cortinovis" userId="30697452b289dd72" providerId="LiveId" clId="{BF8FA45E-62A3-4E27-B826-C532F6BFC127}" dt="2023-02-05T21:08:35.563" v="2321" actId="1076"/>
        <pc:sldMkLst>
          <pc:docMk/>
          <pc:sldMk cId="3269415836" sldId="262"/>
        </pc:sldMkLst>
        <pc:spChg chg="mod">
          <ac:chgData name="Alessandra Cortinovis" userId="30697452b289dd72" providerId="LiveId" clId="{BF8FA45E-62A3-4E27-B826-C532F6BFC127}" dt="2023-02-05T18:46:11.993" v="472" actId="20577"/>
          <ac:spMkLst>
            <pc:docMk/>
            <pc:sldMk cId="3269415836" sldId="262"/>
            <ac:spMk id="4" creationId="{79D952F6-2125-1CAE-1614-548A52317DB5}"/>
          </ac:spMkLst>
        </pc:spChg>
        <pc:spChg chg="mod">
          <ac:chgData name="Alessandra Cortinovis" userId="30697452b289dd72" providerId="LiveId" clId="{BF8FA45E-62A3-4E27-B826-C532F6BFC127}" dt="2023-02-05T21:07:50.758" v="2313" actId="20577"/>
          <ac:spMkLst>
            <pc:docMk/>
            <pc:sldMk cId="3269415836" sldId="262"/>
            <ac:spMk id="6" creationId="{8A98E551-C26D-7756-BF7D-D30B48C86670}"/>
          </ac:spMkLst>
        </pc:spChg>
        <pc:grpChg chg="del mod">
          <ac:chgData name="Alessandra Cortinovis" userId="30697452b289dd72" providerId="LiveId" clId="{BF8FA45E-62A3-4E27-B826-C532F6BFC127}" dt="2023-02-05T18:43:20.435" v="427" actId="165"/>
          <ac:grpSpMkLst>
            <pc:docMk/>
            <pc:sldMk cId="3269415836" sldId="262"/>
            <ac:grpSpMk id="7" creationId="{5F7E0460-778D-5FD9-85FD-CEF007DB5970}"/>
          </ac:grpSpMkLst>
        </pc:grpChg>
        <pc:grpChg chg="add mod">
          <ac:chgData name="Alessandra Cortinovis" userId="30697452b289dd72" providerId="LiveId" clId="{BF8FA45E-62A3-4E27-B826-C532F6BFC127}" dt="2023-02-05T18:44:21.929" v="437" actId="14100"/>
          <ac:grpSpMkLst>
            <pc:docMk/>
            <pc:sldMk cId="3269415836" sldId="262"/>
            <ac:grpSpMk id="13" creationId="{43F126C5-3141-D51F-04B6-B359AD1B3B3D}"/>
          </ac:grpSpMkLst>
        </pc:grpChg>
        <pc:picChg chg="mod topLvl modCrop">
          <ac:chgData name="Alessandra Cortinovis" userId="30697452b289dd72" providerId="LiveId" clId="{BF8FA45E-62A3-4E27-B826-C532F6BFC127}" dt="2023-02-05T18:43:53.869" v="430" actId="164"/>
          <ac:picMkLst>
            <pc:docMk/>
            <pc:sldMk cId="3269415836" sldId="262"/>
            <ac:picMk id="8" creationId="{273B3110-0CAC-803C-8699-FE9B383B2485}"/>
          </ac:picMkLst>
        </pc:picChg>
        <pc:picChg chg="mod topLvl modCrop">
          <ac:chgData name="Alessandra Cortinovis" userId="30697452b289dd72" providerId="LiveId" clId="{BF8FA45E-62A3-4E27-B826-C532F6BFC127}" dt="2023-02-05T18:43:53.869" v="430" actId="164"/>
          <ac:picMkLst>
            <pc:docMk/>
            <pc:sldMk cId="3269415836" sldId="262"/>
            <ac:picMk id="9" creationId="{E70F0E58-02FD-EB9C-9A38-9DF8C0B1905B}"/>
          </ac:picMkLst>
        </pc:picChg>
        <pc:picChg chg="mod topLvl">
          <ac:chgData name="Alessandra Cortinovis" userId="30697452b289dd72" providerId="LiveId" clId="{BF8FA45E-62A3-4E27-B826-C532F6BFC127}" dt="2023-02-05T18:43:53.869" v="430" actId="164"/>
          <ac:picMkLst>
            <pc:docMk/>
            <pc:sldMk cId="3269415836" sldId="262"/>
            <ac:picMk id="10" creationId="{E261CE9B-5F68-3084-0360-0436DB123AC7}"/>
          </ac:picMkLst>
        </pc:picChg>
        <pc:picChg chg="mod">
          <ac:chgData name="Alessandra Cortinovis" userId="30697452b289dd72" providerId="LiveId" clId="{BF8FA45E-62A3-4E27-B826-C532F6BFC127}" dt="2023-02-05T21:07:58.001" v="2315" actId="1076"/>
          <ac:picMkLst>
            <pc:docMk/>
            <pc:sldMk cId="3269415836" sldId="262"/>
            <ac:picMk id="11" creationId="{68536DD7-CC1A-AE5B-7EFE-D6537D4943CF}"/>
          </ac:picMkLst>
        </pc:picChg>
        <pc:picChg chg="mod">
          <ac:chgData name="Alessandra Cortinovis" userId="30697452b289dd72" providerId="LiveId" clId="{BF8FA45E-62A3-4E27-B826-C532F6BFC127}" dt="2023-02-05T21:08:35.563" v="2321" actId="1076"/>
          <ac:picMkLst>
            <pc:docMk/>
            <pc:sldMk cId="3269415836" sldId="262"/>
            <ac:picMk id="12" creationId="{1425A0C3-129B-5C4E-453A-A469FF5BDD4D}"/>
          </ac:picMkLst>
        </pc:picChg>
        <pc:picChg chg="add mod">
          <ac:chgData name="Alessandra Cortinovis" userId="30697452b289dd72" providerId="LiveId" clId="{BF8FA45E-62A3-4E27-B826-C532F6BFC127}" dt="2023-02-05T21:08:33.398" v="2320" actId="1076"/>
          <ac:picMkLst>
            <pc:docMk/>
            <pc:sldMk cId="3269415836" sldId="262"/>
            <ac:picMk id="14" creationId="{D9E0BBF7-AAF2-DC9C-8B0E-4AE3DDD8418F}"/>
          </ac:picMkLst>
        </pc:picChg>
      </pc:sldChg>
      <pc:sldChg chg="addSp delSp modSp mod">
        <pc:chgData name="Alessandra Cortinovis" userId="30697452b289dd72" providerId="LiveId" clId="{BF8FA45E-62A3-4E27-B826-C532F6BFC127}" dt="2023-02-05T18:45:18.211" v="459"/>
        <pc:sldMkLst>
          <pc:docMk/>
          <pc:sldMk cId="720478499" sldId="263"/>
        </pc:sldMkLst>
        <pc:spChg chg="mod">
          <ac:chgData name="Alessandra Cortinovis" userId="30697452b289dd72" providerId="LiveId" clId="{BF8FA45E-62A3-4E27-B826-C532F6BFC127}" dt="2023-02-05T18:38:08.024" v="422" actId="113"/>
          <ac:spMkLst>
            <pc:docMk/>
            <pc:sldMk cId="720478499" sldId="263"/>
            <ac:spMk id="3" creationId="{1560A293-E0A7-8B32-6F86-3184BDB5CC08}"/>
          </ac:spMkLst>
        </pc:spChg>
        <pc:grpChg chg="del">
          <ac:chgData name="Alessandra Cortinovis" userId="30697452b289dd72" providerId="LiveId" clId="{BF8FA45E-62A3-4E27-B826-C532F6BFC127}" dt="2023-02-05T18:44:43.152" v="444" actId="478"/>
          <ac:grpSpMkLst>
            <pc:docMk/>
            <pc:sldMk cId="720478499" sldId="263"/>
            <ac:grpSpMk id="5" creationId="{1D94F60C-089E-EC1A-D079-443B1E0734E0}"/>
          </ac:grpSpMkLst>
        </pc:grpChg>
        <pc:grpChg chg="add mod">
          <ac:chgData name="Alessandra Cortinovis" userId="30697452b289dd72" providerId="LiveId" clId="{BF8FA45E-62A3-4E27-B826-C532F6BFC127}" dt="2023-02-05T18:45:18.211" v="459"/>
          <ac:grpSpMkLst>
            <pc:docMk/>
            <pc:sldMk cId="720478499" sldId="263"/>
            <ac:grpSpMk id="9" creationId="{832127D3-E0C0-1730-73E5-DB02E9FF9551}"/>
          </ac:grpSpMkLst>
        </pc:grpChg>
        <pc:picChg chg="mod">
          <ac:chgData name="Alessandra Cortinovis" userId="30697452b289dd72" providerId="LiveId" clId="{BF8FA45E-62A3-4E27-B826-C532F6BFC127}" dt="2023-02-05T18:45:18.211" v="459"/>
          <ac:picMkLst>
            <pc:docMk/>
            <pc:sldMk cId="720478499" sldId="263"/>
            <ac:picMk id="10" creationId="{83483D4A-1732-7558-2E96-36DA7102AA92}"/>
          </ac:picMkLst>
        </pc:picChg>
        <pc:picChg chg="mod">
          <ac:chgData name="Alessandra Cortinovis" userId="30697452b289dd72" providerId="LiveId" clId="{BF8FA45E-62A3-4E27-B826-C532F6BFC127}" dt="2023-02-05T18:45:18.211" v="459"/>
          <ac:picMkLst>
            <pc:docMk/>
            <pc:sldMk cId="720478499" sldId="263"/>
            <ac:picMk id="11" creationId="{70906B2E-2485-10E2-0125-664B3F2C1839}"/>
          </ac:picMkLst>
        </pc:picChg>
        <pc:picChg chg="mod">
          <ac:chgData name="Alessandra Cortinovis" userId="30697452b289dd72" providerId="LiveId" clId="{BF8FA45E-62A3-4E27-B826-C532F6BFC127}" dt="2023-02-05T18:45:18.211" v="459"/>
          <ac:picMkLst>
            <pc:docMk/>
            <pc:sldMk cId="720478499" sldId="263"/>
            <ac:picMk id="12" creationId="{75CEC5EC-4667-35F4-0699-CD097C7D513B}"/>
          </ac:picMkLst>
        </pc:picChg>
      </pc:sldChg>
      <pc:sldChg chg="addSp delSp modSp mod">
        <pc:chgData name="Alessandra Cortinovis" userId="30697452b289dd72" providerId="LiveId" clId="{BF8FA45E-62A3-4E27-B826-C532F6BFC127}" dt="2023-02-05T21:11:44.307" v="2341" actId="404"/>
        <pc:sldMkLst>
          <pc:docMk/>
          <pc:sldMk cId="2166366268" sldId="264"/>
        </pc:sldMkLst>
        <pc:spChg chg="mod">
          <ac:chgData name="Alessandra Cortinovis" userId="30697452b289dd72" providerId="LiveId" clId="{BF8FA45E-62A3-4E27-B826-C532F6BFC127}" dt="2023-02-05T21:11:44.307" v="2341" actId="404"/>
          <ac:spMkLst>
            <pc:docMk/>
            <pc:sldMk cId="2166366268" sldId="264"/>
            <ac:spMk id="3" creationId="{1560A293-E0A7-8B32-6F86-3184BDB5CC08}"/>
          </ac:spMkLst>
        </pc:spChg>
        <pc:spChg chg="add mod">
          <ac:chgData name="Alessandra Cortinovis" userId="30697452b289dd72" providerId="LiveId" clId="{BF8FA45E-62A3-4E27-B826-C532F6BFC127}" dt="2023-02-05T20:13:34.112" v="1674" actId="164"/>
          <ac:spMkLst>
            <pc:docMk/>
            <pc:sldMk cId="2166366268" sldId="264"/>
            <ac:spMk id="12" creationId="{20EBF045-330F-2179-2710-E57353ECD944}"/>
          </ac:spMkLst>
        </pc:spChg>
        <pc:spChg chg="add mod">
          <ac:chgData name="Alessandra Cortinovis" userId="30697452b289dd72" providerId="LiveId" clId="{BF8FA45E-62A3-4E27-B826-C532F6BFC127}" dt="2023-02-05T20:13:34.112" v="1674" actId="164"/>
          <ac:spMkLst>
            <pc:docMk/>
            <pc:sldMk cId="2166366268" sldId="264"/>
            <ac:spMk id="13" creationId="{B68D775A-6B45-45FC-89E8-5D462A0E48CF}"/>
          </ac:spMkLst>
        </pc:spChg>
        <pc:spChg chg="add mod">
          <ac:chgData name="Alessandra Cortinovis" userId="30697452b289dd72" providerId="LiveId" clId="{BF8FA45E-62A3-4E27-B826-C532F6BFC127}" dt="2023-02-05T20:13:34.112" v="1674" actId="164"/>
          <ac:spMkLst>
            <pc:docMk/>
            <pc:sldMk cId="2166366268" sldId="264"/>
            <ac:spMk id="14" creationId="{64C6B946-52C4-2B79-F4FE-CA41FA7430C1}"/>
          </ac:spMkLst>
        </pc:spChg>
        <pc:spChg chg="add mod">
          <ac:chgData name="Alessandra Cortinovis" userId="30697452b289dd72" providerId="LiveId" clId="{BF8FA45E-62A3-4E27-B826-C532F6BFC127}" dt="2023-02-05T20:13:34.112" v="1674" actId="164"/>
          <ac:spMkLst>
            <pc:docMk/>
            <pc:sldMk cId="2166366268" sldId="264"/>
            <ac:spMk id="21" creationId="{E82EFD3A-36DE-6A5C-683E-CB151A4DD97D}"/>
          </ac:spMkLst>
        </pc:spChg>
        <pc:spChg chg="add mod">
          <ac:chgData name="Alessandra Cortinovis" userId="30697452b289dd72" providerId="LiveId" clId="{BF8FA45E-62A3-4E27-B826-C532F6BFC127}" dt="2023-02-05T20:13:34.112" v="1674" actId="164"/>
          <ac:spMkLst>
            <pc:docMk/>
            <pc:sldMk cId="2166366268" sldId="264"/>
            <ac:spMk id="25" creationId="{EAC3E8D0-5ADE-C170-6FB6-D83D42DEE8C0}"/>
          </ac:spMkLst>
        </pc:spChg>
        <pc:spChg chg="add mod">
          <ac:chgData name="Alessandra Cortinovis" userId="30697452b289dd72" providerId="LiveId" clId="{BF8FA45E-62A3-4E27-B826-C532F6BFC127}" dt="2023-02-05T20:13:34.112" v="1674" actId="164"/>
          <ac:spMkLst>
            <pc:docMk/>
            <pc:sldMk cId="2166366268" sldId="264"/>
            <ac:spMk id="26" creationId="{093FF165-A795-5D56-7393-CA597F585A4D}"/>
          </ac:spMkLst>
        </pc:spChg>
        <pc:grpChg chg="del">
          <ac:chgData name="Alessandra Cortinovis" userId="30697452b289dd72" providerId="LiveId" clId="{BF8FA45E-62A3-4E27-B826-C532F6BFC127}" dt="2023-02-05T18:44:43.908" v="445" actId="478"/>
          <ac:grpSpMkLst>
            <pc:docMk/>
            <pc:sldMk cId="2166366268" sldId="264"/>
            <ac:grpSpMk id="4" creationId="{9FF4522A-F884-B2DD-C6BE-5E4100E2489D}"/>
          </ac:grpSpMkLst>
        </pc:grpChg>
        <pc:grpChg chg="add mod">
          <ac:chgData name="Alessandra Cortinovis" userId="30697452b289dd72" providerId="LiveId" clId="{BF8FA45E-62A3-4E27-B826-C532F6BFC127}" dt="2023-02-05T18:45:22.419" v="460"/>
          <ac:grpSpMkLst>
            <pc:docMk/>
            <pc:sldMk cId="2166366268" sldId="264"/>
            <ac:grpSpMk id="8" creationId="{9C471AE3-F119-F353-8B86-82874933FE32}"/>
          </ac:grpSpMkLst>
        </pc:grpChg>
        <pc:grpChg chg="add mod">
          <ac:chgData name="Alessandra Cortinovis" userId="30697452b289dd72" providerId="LiveId" clId="{BF8FA45E-62A3-4E27-B826-C532F6BFC127}" dt="2023-02-05T21:05:24.627" v="2259" actId="164"/>
          <ac:grpSpMkLst>
            <pc:docMk/>
            <pc:sldMk cId="2166366268" sldId="264"/>
            <ac:grpSpMk id="34" creationId="{89047F1D-4B28-1361-E924-727211370164}"/>
          </ac:grpSpMkLst>
        </pc:grpChg>
        <pc:grpChg chg="add mod">
          <ac:chgData name="Alessandra Cortinovis" userId="30697452b289dd72" providerId="LiveId" clId="{BF8FA45E-62A3-4E27-B826-C532F6BFC127}" dt="2023-02-05T21:05:24.627" v="2259" actId="164"/>
          <ac:grpSpMkLst>
            <pc:docMk/>
            <pc:sldMk cId="2166366268" sldId="264"/>
            <ac:grpSpMk id="35" creationId="{B99A5978-3B82-9B5B-77AF-49C551A5EA13}"/>
          </ac:grpSpMkLst>
        </pc:grpChg>
        <pc:picChg chg="mod">
          <ac:chgData name="Alessandra Cortinovis" userId="30697452b289dd72" providerId="LiveId" clId="{BF8FA45E-62A3-4E27-B826-C532F6BFC127}" dt="2023-02-05T18:45:22.419" v="460"/>
          <ac:picMkLst>
            <pc:docMk/>
            <pc:sldMk cId="2166366268" sldId="264"/>
            <ac:picMk id="9" creationId="{0A2F26E0-1DF0-23E1-DC53-0ED594CDFFBA}"/>
          </ac:picMkLst>
        </pc:picChg>
        <pc:picChg chg="mod">
          <ac:chgData name="Alessandra Cortinovis" userId="30697452b289dd72" providerId="LiveId" clId="{BF8FA45E-62A3-4E27-B826-C532F6BFC127}" dt="2023-02-05T18:45:22.419" v="460"/>
          <ac:picMkLst>
            <pc:docMk/>
            <pc:sldMk cId="2166366268" sldId="264"/>
            <ac:picMk id="10" creationId="{356C2474-6C66-8CF6-E83D-DBF83FBF5B68}"/>
          </ac:picMkLst>
        </pc:picChg>
        <pc:picChg chg="mod">
          <ac:chgData name="Alessandra Cortinovis" userId="30697452b289dd72" providerId="LiveId" clId="{BF8FA45E-62A3-4E27-B826-C532F6BFC127}" dt="2023-02-05T18:45:22.419" v="460"/>
          <ac:picMkLst>
            <pc:docMk/>
            <pc:sldMk cId="2166366268" sldId="264"/>
            <ac:picMk id="11" creationId="{140B3E94-1D5E-A628-AE4C-64F864D6AB2D}"/>
          </ac:picMkLst>
        </pc:picChg>
        <pc:cxnChg chg="add mod">
          <ac:chgData name="Alessandra Cortinovis" userId="30697452b289dd72" providerId="LiveId" clId="{BF8FA45E-62A3-4E27-B826-C532F6BFC127}" dt="2023-02-05T21:05:24.627" v="2259" actId="164"/>
          <ac:cxnSpMkLst>
            <pc:docMk/>
            <pc:sldMk cId="2166366268" sldId="264"/>
            <ac:cxnSpMk id="16" creationId="{AF18F64D-E923-C3DC-4922-43B9FD005EC3}"/>
          </ac:cxnSpMkLst>
        </pc:cxnChg>
        <pc:cxnChg chg="add mod">
          <ac:chgData name="Alessandra Cortinovis" userId="30697452b289dd72" providerId="LiveId" clId="{BF8FA45E-62A3-4E27-B826-C532F6BFC127}" dt="2023-02-05T20:13:34.112" v="1674" actId="164"/>
          <ac:cxnSpMkLst>
            <pc:docMk/>
            <pc:sldMk cId="2166366268" sldId="264"/>
            <ac:cxnSpMk id="19" creationId="{7C3CF6DC-E3DF-BDE8-7B9B-A87F6D263DA5}"/>
          </ac:cxnSpMkLst>
        </pc:cxnChg>
        <pc:cxnChg chg="add mod">
          <ac:chgData name="Alessandra Cortinovis" userId="30697452b289dd72" providerId="LiveId" clId="{BF8FA45E-62A3-4E27-B826-C532F6BFC127}" dt="2023-02-05T20:13:34.112" v="1674" actId="164"/>
          <ac:cxnSpMkLst>
            <pc:docMk/>
            <pc:sldMk cId="2166366268" sldId="264"/>
            <ac:cxnSpMk id="23" creationId="{C2994B8A-F9EA-1A2D-43B9-478BCF41B87F}"/>
          </ac:cxnSpMkLst>
        </pc:cxnChg>
      </pc:sldChg>
      <pc:sldChg chg="addSp delSp modSp mod">
        <pc:chgData name="Alessandra Cortinovis" userId="30697452b289dd72" providerId="LiveId" clId="{BF8FA45E-62A3-4E27-B826-C532F6BFC127}" dt="2023-02-05T20:30:43.598" v="1899" actId="20577"/>
        <pc:sldMkLst>
          <pc:docMk/>
          <pc:sldMk cId="219202469" sldId="265"/>
        </pc:sldMkLst>
        <pc:spChg chg="mod">
          <ac:chgData name="Alessandra Cortinovis" userId="30697452b289dd72" providerId="LiveId" clId="{BF8FA45E-62A3-4E27-B826-C532F6BFC127}" dt="2023-02-05T20:25:24.416" v="1748" actId="14100"/>
          <ac:spMkLst>
            <pc:docMk/>
            <pc:sldMk cId="219202469" sldId="265"/>
            <ac:spMk id="2" creationId="{3F9D4D70-58FB-0780-DA65-8B7BD4D40E42}"/>
          </ac:spMkLst>
        </pc:spChg>
        <pc:spChg chg="mod">
          <ac:chgData name="Alessandra Cortinovis" userId="30697452b289dd72" providerId="LiveId" clId="{BF8FA45E-62A3-4E27-B826-C532F6BFC127}" dt="2023-02-05T20:30:43.598" v="1899" actId="20577"/>
          <ac:spMkLst>
            <pc:docMk/>
            <pc:sldMk cId="219202469" sldId="265"/>
            <ac:spMk id="3" creationId="{1560A293-E0A7-8B32-6F86-3184BDB5CC08}"/>
          </ac:spMkLst>
        </pc:spChg>
        <pc:spChg chg="add mod ord">
          <ac:chgData name="Alessandra Cortinovis" userId="30697452b289dd72" providerId="LiveId" clId="{BF8FA45E-62A3-4E27-B826-C532F6BFC127}" dt="2023-02-05T20:30:06.091" v="1865" actId="14100"/>
          <ac:spMkLst>
            <pc:docMk/>
            <pc:sldMk cId="219202469" sldId="265"/>
            <ac:spMk id="20" creationId="{0C05B680-8739-62B3-00C8-E556855B222E}"/>
          </ac:spMkLst>
        </pc:spChg>
        <pc:grpChg chg="del">
          <ac:chgData name="Alessandra Cortinovis" userId="30697452b289dd72" providerId="LiveId" clId="{BF8FA45E-62A3-4E27-B826-C532F6BFC127}" dt="2023-02-05T18:44:44.748" v="446" actId="478"/>
          <ac:grpSpMkLst>
            <pc:docMk/>
            <pc:sldMk cId="219202469" sldId="265"/>
            <ac:grpSpMk id="4" creationId="{C0CB4F47-6F9E-5DE6-3B4B-9E738ED1CBC2}"/>
          </ac:grpSpMkLst>
        </pc:grpChg>
        <pc:grpChg chg="add mod">
          <ac:chgData name="Alessandra Cortinovis" userId="30697452b289dd72" providerId="LiveId" clId="{BF8FA45E-62A3-4E27-B826-C532F6BFC127}" dt="2023-02-05T18:45:24.874" v="461"/>
          <ac:grpSpMkLst>
            <pc:docMk/>
            <pc:sldMk cId="219202469" sldId="265"/>
            <ac:grpSpMk id="8" creationId="{A1047B7A-8E08-7626-1A14-9CF341EE0C06}"/>
          </ac:grpSpMkLst>
        </pc:grpChg>
        <pc:picChg chg="mod">
          <ac:chgData name="Alessandra Cortinovis" userId="30697452b289dd72" providerId="LiveId" clId="{BF8FA45E-62A3-4E27-B826-C532F6BFC127}" dt="2023-02-05T18:45:24.874" v="461"/>
          <ac:picMkLst>
            <pc:docMk/>
            <pc:sldMk cId="219202469" sldId="265"/>
            <ac:picMk id="9" creationId="{63ADF6F6-7C53-6990-8F87-D4F94D41FC0D}"/>
          </ac:picMkLst>
        </pc:picChg>
        <pc:picChg chg="mod">
          <ac:chgData name="Alessandra Cortinovis" userId="30697452b289dd72" providerId="LiveId" clId="{BF8FA45E-62A3-4E27-B826-C532F6BFC127}" dt="2023-02-05T18:45:24.874" v="461"/>
          <ac:picMkLst>
            <pc:docMk/>
            <pc:sldMk cId="219202469" sldId="265"/>
            <ac:picMk id="10" creationId="{C2443A1E-14D2-93B0-1845-FFC622D88010}"/>
          </ac:picMkLst>
        </pc:picChg>
        <pc:picChg chg="mod">
          <ac:chgData name="Alessandra Cortinovis" userId="30697452b289dd72" providerId="LiveId" clId="{BF8FA45E-62A3-4E27-B826-C532F6BFC127}" dt="2023-02-05T18:45:24.874" v="461"/>
          <ac:picMkLst>
            <pc:docMk/>
            <pc:sldMk cId="219202469" sldId="265"/>
            <ac:picMk id="11" creationId="{23C130E7-446F-7C39-2D80-FCDEB3AB0732}"/>
          </ac:picMkLst>
        </pc:picChg>
        <pc:picChg chg="add del mod">
          <ac:chgData name="Alessandra Cortinovis" userId="30697452b289dd72" providerId="LiveId" clId="{BF8FA45E-62A3-4E27-B826-C532F6BFC127}" dt="2023-02-05T20:25:11.262" v="1742" actId="478"/>
          <ac:picMkLst>
            <pc:docMk/>
            <pc:sldMk cId="219202469" sldId="265"/>
            <ac:picMk id="13" creationId="{49FDCF7F-2B12-4E31-E258-952027125C1E}"/>
          </ac:picMkLst>
        </pc:picChg>
        <pc:picChg chg="add del mod">
          <ac:chgData name="Alessandra Cortinovis" userId="30697452b289dd72" providerId="LiveId" clId="{BF8FA45E-62A3-4E27-B826-C532F6BFC127}" dt="2023-02-05T20:26:26.571" v="1845" actId="478"/>
          <ac:picMkLst>
            <pc:docMk/>
            <pc:sldMk cId="219202469" sldId="265"/>
            <ac:picMk id="15" creationId="{EBB17EE3-A0D8-C1B2-954A-4BAE98DE33F9}"/>
          </ac:picMkLst>
        </pc:picChg>
        <pc:picChg chg="add del mod">
          <ac:chgData name="Alessandra Cortinovis" userId="30697452b289dd72" providerId="LiveId" clId="{BF8FA45E-62A3-4E27-B826-C532F6BFC127}" dt="2023-02-05T20:29:37.812" v="1857" actId="478"/>
          <ac:picMkLst>
            <pc:docMk/>
            <pc:sldMk cId="219202469" sldId="265"/>
            <ac:picMk id="17" creationId="{990E95F1-55C1-AA05-A6DF-2AEA44AAEB66}"/>
          </ac:picMkLst>
        </pc:picChg>
        <pc:picChg chg="add mod">
          <ac:chgData name="Alessandra Cortinovis" userId="30697452b289dd72" providerId="LiveId" clId="{BF8FA45E-62A3-4E27-B826-C532F6BFC127}" dt="2023-02-05T20:29:43.400" v="1859" actId="1076"/>
          <ac:picMkLst>
            <pc:docMk/>
            <pc:sldMk cId="219202469" sldId="265"/>
            <ac:picMk id="19" creationId="{F447639A-24AD-85F4-E1FF-EE0D2B34384D}"/>
          </ac:picMkLst>
        </pc:picChg>
      </pc:sldChg>
      <pc:sldChg chg="addSp delSp modSp mod">
        <pc:chgData name="Alessandra Cortinovis" userId="30697452b289dd72" providerId="LiveId" clId="{BF8FA45E-62A3-4E27-B826-C532F6BFC127}" dt="2023-02-05T20:41:47.900" v="2100" actId="20577"/>
        <pc:sldMkLst>
          <pc:docMk/>
          <pc:sldMk cId="1352618039" sldId="266"/>
        </pc:sldMkLst>
        <pc:spChg chg="mod">
          <ac:chgData name="Alessandra Cortinovis" userId="30697452b289dd72" providerId="LiveId" clId="{BF8FA45E-62A3-4E27-B826-C532F6BFC127}" dt="2023-02-05T20:41:47.900" v="2100" actId="20577"/>
          <ac:spMkLst>
            <pc:docMk/>
            <pc:sldMk cId="1352618039" sldId="266"/>
            <ac:spMk id="3" creationId="{1560A293-E0A7-8B32-6F86-3184BDB5CC08}"/>
          </ac:spMkLst>
        </pc:spChg>
        <pc:grpChg chg="del">
          <ac:chgData name="Alessandra Cortinovis" userId="30697452b289dd72" providerId="LiveId" clId="{BF8FA45E-62A3-4E27-B826-C532F6BFC127}" dt="2023-02-05T18:44:45.554" v="447" actId="478"/>
          <ac:grpSpMkLst>
            <pc:docMk/>
            <pc:sldMk cId="1352618039" sldId="266"/>
            <ac:grpSpMk id="4" creationId="{23F11323-7002-65CA-C377-3D5C87EAC11B}"/>
          </ac:grpSpMkLst>
        </pc:grpChg>
        <pc:grpChg chg="add mod">
          <ac:chgData name="Alessandra Cortinovis" userId="30697452b289dd72" providerId="LiveId" clId="{BF8FA45E-62A3-4E27-B826-C532F6BFC127}" dt="2023-02-05T18:45:29.460" v="464" actId="1036"/>
          <ac:grpSpMkLst>
            <pc:docMk/>
            <pc:sldMk cId="1352618039" sldId="266"/>
            <ac:grpSpMk id="8" creationId="{DFFD0C3B-C052-777E-ADBA-BFA453EA6731}"/>
          </ac:grpSpMkLst>
        </pc:grpChg>
        <pc:picChg chg="mod">
          <ac:chgData name="Alessandra Cortinovis" userId="30697452b289dd72" providerId="LiveId" clId="{BF8FA45E-62A3-4E27-B826-C532F6BFC127}" dt="2023-02-05T18:45:26.471" v="462"/>
          <ac:picMkLst>
            <pc:docMk/>
            <pc:sldMk cId="1352618039" sldId="266"/>
            <ac:picMk id="9" creationId="{485DB126-9B98-604F-E4C0-D1C6F218DA6D}"/>
          </ac:picMkLst>
        </pc:picChg>
        <pc:picChg chg="mod">
          <ac:chgData name="Alessandra Cortinovis" userId="30697452b289dd72" providerId="LiveId" clId="{BF8FA45E-62A3-4E27-B826-C532F6BFC127}" dt="2023-02-05T18:45:26.471" v="462"/>
          <ac:picMkLst>
            <pc:docMk/>
            <pc:sldMk cId="1352618039" sldId="266"/>
            <ac:picMk id="10" creationId="{C8AA01DC-6955-9473-DE76-88B6A08813B0}"/>
          </ac:picMkLst>
        </pc:picChg>
        <pc:picChg chg="mod">
          <ac:chgData name="Alessandra Cortinovis" userId="30697452b289dd72" providerId="LiveId" clId="{BF8FA45E-62A3-4E27-B826-C532F6BFC127}" dt="2023-02-05T18:45:26.471" v="462"/>
          <ac:picMkLst>
            <pc:docMk/>
            <pc:sldMk cId="1352618039" sldId="266"/>
            <ac:picMk id="11" creationId="{062799B8-9133-08F3-8C53-8DBFF5740E3B}"/>
          </ac:picMkLst>
        </pc:picChg>
      </pc:sldChg>
      <pc:sldChg chg="addSp delSp modSp mod">
        <pc:chgData name="Alessandra Cortinovis" userId="30697452b289dd72" providerId="LiveId" clId="{BF8FA45E-62A3-4E27-B826-C532F6BFC127}" dt="2023-02-05T21:15:22.215" v="2403" actId="20577"/>
        <pc:sldMkLst>
          <pc:docMk/>
          <pc:sldMk cId="323435691" sldId="267"/>
        </pc:sldMkLst>
        <pc:spChg chg="mod">
          <ac:chgData name="Alessandra Cortinovis" userId="30697452b289dd72" providerId="LiveId" clId="{BF8FA45E-62A3-4E27-B826-C532F6BFC127}" dt="2023-02-05T21:15:22.215" v="2403" actId="20577"/>
          <ac:spMkLst>
            <pc:docMk/>
            <pc:sldMk cId="323435691" sldId="267"/>
            <ac:spMk id="3" creationId="{1560A293-E0A7-8B32-6F86-3184BDB5CC08}"/>
          </ac:spMkLst>
        </pc:spChg>
        <pc:grpChg chg="del">
          <ac:chgData name="Alessandra Cortinovis" userId="30697452b289dd72" providerId="LiveId" clId="{BF8FA45E-62A3-4E27-B826-C532F6BFC127}" dt="2023-02-05T18:44:46.348" v="448" actId="478"/>
          <ac:grpSpMkLst>
            <pc:docMk/>
            <pc:sldMk cId="323435691" sldId="267"/>
            <ac:grpSpMk id="4" creationId="{64260B9D-21E8-36F9-8DA5-7A1FC2E8D5A7}"/>
          </ac:grpSpMkLst>
        </pc:grpChg>
        <pc:grpChg chg="add mod">
          <ac:chgData name="Alessandra Cortinovis" userId="30697452b289dd72" providerId="LiveId" clId="{BF8FA45E-62A3-4E27-B826-C532F6BFC127}" dt="2023-02-05T18:45:32.299" v="465"/>
          <ac:grpSpMkLst>
            <pc:docMk/>
            <pc:sldMk cId="323435691" sldId="267"/>
            <ac:grpSpMk id="8" creationId="{3B59148C-1555-312F-AB79-00ED6C3EF83D}"/>
          </ac:grpSpMkLst>
        </pc:grpChg>
        <pc:picChg chg="mod">
          <ac:chgData name="Alessandra Cortinovis" userId="30697452b289dd72" providerId="LiveId" clId="{BF8FA45E-62A3-4E27-B826-C532F6BFC127}" dt="2023-02-05T18:45:32.299" v="465"/>
          <ac:picMkLst>
            <pc:docMk/>
            <pc:sldMk cId="323435691" sldId="267"/>
            <ac:picMk id="9" creationId="{86827DAA-F3DD-6258-2F56-EF5724E8BA2A}"/>
          </ac:picMkLst>
        </pc:picChg>
        <pc:picChg chg="mod">
          <ac:chgData name="Alessandra Cortinovis" userId="30697452b289dd72" providerId="LiveId" clId="{BF8FA45E-62A3-4E27-B826-C532F6BFC127}" dt="2023-02-05T18:45:32.299" v="465"/>
          <ac:picMkLst>
            <pc:docMk/>
            <pc:sldMk cId="323435691" sldId="267"/>
            <ac:picMk id="10" creationId="{A4B40855-7354-E46E-A790-11E58C9E4E3E}"/>
          </ac:picMkLst>
        </pc:picChg>
        <pc:picChg chg="mod">
          <ac:chgData name="Alessandra Cortinovis" userId="30697452b289dd72" providerId="LiveId" clId="{BF8FA45E-62A3-4E27-B826-C532F6BFC127}" dt="2023-02-05T18:45:32.299" v="465"/>
          <ac:picMkLst>
            <pc:docMk/>
            <pc:sldMk cId="323435691" sldId="267"/>
            <ac:picMk id="11" creationId="{F8467D2F-5CAA-46C3-6A83-E0C7D96C76BA}"/>
          </ac:picMkLst>
        </pc:picChg>
      </pc:sldChg>
      <pc:sldChg chg="addSp delSp modSp mod ord">
        <pc:chgData name="Alessandra Cortinovis" userId="30697452b289dd72" providerId="LiveId" clId="{BF8FA45E-62A3-4E27-B826-C532F6BFC127}" dt="2023-02-05T21:48:49.738" v="2775" actId="1076"/>
        <pc:sldMkLst>
          <pc:docMk/>
          <pc:sldMk cId="425986083" sldId="268"/>
        </pc:sldMkLst>
        <pc:spChg chg="del">
          <ac:chgData name="Alessandra Cortinovis" userId="30697452b289dd72" providerId="LiveId" clId="{BF8FA45E-62A3-4E27-B826-C532F6BFC127}" dt="2023-02-05T21:41:52.796" v="2404"/>
          <ac:spMkLst>
            <pc:docMk/>
            <pc:sldMk cId="425986083" sldId="268"/>
            <ac:spMk id="3" creationId="{1560A293-E0A7-8B32-6F86-3184BDB5CC08}"/>
          </ac:spMkLst>
        </pc:spChg>
        <pc:spChg chg="add del mod">
          <ac:chgData name="Alessandra Cortinovis" userId="30697452b289dd72" providerId="LiveId" clId="{BF8FA45E-62A3-4E27-B826-C532F6BFC127}" dt="2023-02-05T21:45:04.275" v="2532" actId="478"/>
          <ac:spMkLst>
            <pc:docMk/>
            <pc:sldMk cId="425986083" sldId="268"/>
            <ac:spMk id="21" creationId="{37BBE7D8-5EE2-DC7E-DEC7-8D2E3BC15CED}"/>
          </ac:spMkLst>
        </pc:spChg>
        <pc:spChg chg="add mod">
          <ac:chgData name="Alessandra Cortinovis" userId="30697452b289dd72" providerId="LiveId" clId="{BF8FA45E-62A3-4E27-B826-C532F6BFC127}" dt="2023-02-05T21:46:30.660" v="2602" actId="1076"/>
          <ac:spMkLst>
            <pc:docMk/>
            <pc:sldMk cId="425986083" sldId="268"/>
            <ac:spMk id="32" creationId="{2D433A29-12B2-B735-0E5F-1EC943D0CA7A}"/>
          </ac:spMkLst>
        </pc:spChg>
        <pc:spChg chg="add mod">
          <ac:chgData name="Alessandra Cortinovis" userId="30697452b289dd72" providerId="LiveId" clId="{BF8FA45E-62A3-4E27-B826-C532F6BFC127}" dt="2023-02-05T21:48:44.106" v="2774" actId="1076"/>
          <ac:spMkLst>
            <pc:docMk/>
            <pc:sldMk cId="425986083" sldId="268"/>
            <ac:spMk id="33" creationId="{79299744-9108-C6B1-1C3C-4ECF9ECEEF25}"/>
          </ac:spMkLst>
        </pc:spChg>
        <pc:spChg chg="add mod">
          <ac:chgData name="Alessandra Cortinovis" userId="30697452b289dd72" providerId="LiveId" clId="{BF8FA45E-62A3-4E27-B826-C532F6BFC127}" dt="2023-02-05T21:47:42.724" v="2650"/>
          <ac:spMkLst>
            <pc:docMk/>
            <pc:sldMk cId="425986083" sldId="268"/>
            <ac:spMk id="34" creationId="{C1BF4A59-5107-20C4-A8CD-D30BA726977B}"/>
          </ac:spMkLst>
        </pc:spChg>
        <pc:spChg chg="add mod">
          <ac:chgData name="Alessandra Cortinovis" userId="30697452b289dd72" providerId="LiveId" clId="{BF8FA45E-62A3-4E27-B826-C532F6BFC127}" dt="2023-02-05T21:48:21.963" v="2719" actId="1076"/>
          <ac:spMkLst>
            <pc:docMk/>
            <pc:sldMk cId="425986083" sldId="268"/>
            <ac:spMk id="35" creationId="{5E518156-D3F6-8022-828D-1E8EB3673955}"/>
          </ac:spMkLst>
        </pc:spChg>
        <pc:spChg chg="add mod">
          <ac:chgData name="Alessandra Cortinovis" userId="30697452b289dd72" providerId="LiveId" clId="{BF8FA45E-62A3-4E27-B826-C532F6BFC127}" dt="2023-02-05T21:48:18.977" v="2718" actId="1076"/>
          <ac:spMkLst>
            <pc:docMk/>
            <pc:sldMk cId="425986083" sldId="268"/>
            <ac:spMk id="36" creationId="{F669A098-91D7-120D-F451-97788B8D6D44}"/>
          </ac:spMkLst>
        </pc:spChg>
        <pc:spChg chg="add mod">
          <ac:chgData name="Alessandra Cortinovis" userId="30697452b289dd72" providerId="LiveId" clId="{BF8FA45E-62A3-4E27-B826-C532F6BFC127}" dt="2023-02-05T21:47:55.900" v="2677" actId="1076"/>
          <ac:spMkLst>
            <pc:docMk/>
            <pc:sldMk cId="425986083" sldId="268"/>
            <ac:spMk id="37" creationId="{1AB9D9D4-011E-1099-283F-93629C2B8CF4}"/>
          </ac:spMkLst>
        </pc:spChg>
        <pc:grpChg chg="del">
          <ac:chgData name="Alessandra Cortinovis" userId="30697452b289dd72" providerId="LiveId" clId="{BF8FA45E-62A3-4E27-B826-C532F6BFC127}" dt="2023-02-05T18:44:47.022" v="449" actId="478"/>
          <ac:grpSpMkLst>
            <pc:docMk/>
            <pc:sldMk cId="425986083" sldId="268"/>
            <ac:grpSpMk id="4" creationId="{4CA11A11-D757-0314-F6C5-E6DED3632034}"/>
          </ac:grpSpMkLst>
        </pc:grpChg>
        <pc:grpChg chg="add mod">
          <ac:chgData name="Alessandra Cortinovis" userId="30697452b289dd72" providerId="LiveId" clId="{BF8FA45E-62A3-4E27-B826-C532F6BFC127}" dt="2023-02-05T18:45:34.304" v="466"/>
          <ac:grpSpMkLst>
            <pc:docMk/>
            <pc:sldMk cId="425986083" sldId="268"/>
            <ac:grpSpMk id="8" creationId="{BA8E7D19-C005-BA26-B15D-85CFE2980DFD}"/>
          </ac:grpSpMkLst>
        </pc:grpChg>
        <pc:picChg chg="mod">
          <ac:chgData name="Alessandra Cortinovis" userId="30697452b289dd72" providerId="LiveId" clId="{BF8FA45E-62A3-4E27-B826-C532F6BFC127}" dt="2023-02-05T18:45:34.304" v="466"/>
          <ac:picMkLst>
            <pc:docMk/>
            <pc:sldMk cId="425986083" sldId="268"/>
            <ac:picMk id="9" creationId="{0EDB4553-4569-5A40-DBE6-51D03842D1A3}"/>
          </ac:picMkLst>
        </pc:picChg>
        <pc:picChg chg="mod">
          <ac:chgData name="Alessandra Cortinovis" userId="30697452b289dd72" providerId="LiveId" clId="{BF8FA45E-62A3-4E27-B826-C532F6BFC127}" dt="2023-02-05T18:45:34.304" v="466"/>
          <ac:picMkLst>
            <pc:docMk/>
            <pc:sldMk cId="425986083" sldId="268"/>
            <ac:picMk id="10" creationId="{6F4E48A0-A21F-FDBC-4015-33A4DC965930}"/>
          </ac:picMkLst>
        </pc:picChg>
        <pc:picChg chg="mod">
          <ac:chgData name="Alessandra Cortinovis" userId="30697452b289dd72" providerId="LiveId" clId="{BF8FA45E-62A3-4E27-B826-C532F6BFC127}" dt="2023-02-05T18:45:34.304" v="466"/>
          <ac:picMkLst>
            <pc:docMk/>
            <pc:sldMk cId="425986083" sldId="268"/>
            <ac:picMk id="11" creationId="{11D5C61E-C1D1-5D05-447C-22F7C00AA964}"/>
          </ac:picMkLst>
        </pc:picChg>
        <pc:picChg chg="add del mod">
          <ac:chgData name="Alessandra Cortinovis" userId="30697452b289dd72" providerId="LiveId" clId="{BF8FA45E-62A3-4E27-B826-C532F6BFC127}" dt="2023-02-05T21:44:58.399" v="2528" actId="478"/>
          <ac:picMkLst>
            <pc:docMk/>
            <pc:sldMk cId="425986083" sldId="268"/>
            <ac:picMk id="13" creationId="{005F4C81-3A1A-A2CB-6FDB-E4CB281D2C84}"/>
          </ac:picMkLst>
        </pc:picChg>
        <pc:picChg chg="add del mod">
          <ac:chgData name="Alessandra Cortinovis" userId="30697452b289dd72" providerId="LiveId" clId="{BF8FA45E-62A3-4E27-B826-C532F6BFC127}" dt="2023-02-05T21:44:59.040" v="2529" actId="478"/>
          <ac:picMkLst>
            <pc:docMk/>
            <pc:sldMk cId="425986083" sldId="268"/>
            <ac:picMk id="15" creationId="{9E54362E-EA11-925F-1A65-0B53EA14192C}"/>
          </ac:picMkLst>
        </pc:picChg>
        <pc:picChg chg="add del mod">
          <ac:chgData name="Alessandra Cortinovis" userId="30697452b289dd72" providerId="LiveId" clId="{BF8FA45E-62A3-4E27-B826-C532F6BFC127}" dt="2023-02-05T21:44:59.517" v="2530" actId="478"/>
          <ac:picMkLst>
            <pc:docMk/>
            <pc:sldMk cId="425986083" sldId="268"/>
            <ac:picMk id="17" creationId="{03714667-09AF-981A-9405-2F3FE99C75D6}"/>
          </ac:picMkLst>
        </pc:picChg>
        <pc:picChg chg="add del mod">
          <ac:chgData name="Alessandra Cortinovis" userId="30697452b289dd72" providerId="LiveId" clId="{BF8FA45E-62A3-4E27-B826-C532F6BFC127}" dt="2023-02-05T21:45:00.136" v="2531" actId="478"/>
          <ac:picMkLst>
            <pc:docMk/>
            <pc:sldMk cId="425986083" sldId="268"/>
            <ac:picMk id="19" creationId="{162A32F1-4A9E-0E49-C2D0-36BA0D40EDA8}"/>
          </ac:picMkLst>
        </pc:picChg>
        <pc:picChg chg="add mod">
          <ac:chgData name="Alessandra Cortinovis" userId="30697452b289dd72" providerId="LiveId" clId="{BF8FA45E-62A3-4E27-B826-C532F6BFC127}" dt="2023-02-05T21:46:47.556" v="2611" actId="208"/>
          <ac:picMkLst>
            <pc:docMk/>
            <pc:sldMk cId="425986083" sldId="268"/>
            <ac:picMk id="23" creationId="{2B7E03F5-49DE-9DF7-8FF4-94D04BAD37B7}"/>
          </ac:picMkLst>
        </pc:picChg>
        <pc:picChg chg="add mod">
          <ac:chgData name="Alessandra Cortinovis" userId="30697452b289dd72" providerId="LiveId" clId="{BF8FA45E-62A3-4E27-B826-C532F6BFC127}" dt="2023-02-05T21:46:49.582" v="2612" actId="208"/>
          <ac:picMkLst>
            <pc:docMk/>
            <pc:sldMk cId="425986083" sldId="268"/>
            <ac:picMk id="25" creationId="{5E2D26C6-1092-FBD8-0DFE-BA283AF24ABA}"/>
          </ac:picMkLst>
        </pc:picChg>
        <pc:picChg chg="add mod">
          <ac:chgData name="Alessandra Cortinovis" userId="30697452b289dd72" providerId="LiveId" clId="{BF8FA45E-62A3-4E27-B826-C532F6BFC127}" dt="2023-02-05T21:46:51.118" v="2613" actId="208"/>
          <ac:picMkLst>
            <pc:docMk/>
            <pc:sldMk cId="425986083" sldId="268"/>
            <ac:picMk id="27" creationId="{8A7F9701-1FA5-563C-0CAF-2CAA34FCCF0D}"/>
          </ac:picMkLst>
        </pc:picChg>
        <pc:picChg chg="add mod">
          <ac:chgData name="Alessandra Cortinovis" userId="30697452b289dd72" providerId="LiveId" clId="{BF8FA45E-62A3-4E27-B826-C532F6BFC127}" dt="2023-02-05T21:48:49.738" v="2775" actId="1076"/>
          <ac:picMkLst>
            <pc:docMk/>
            <pc:sldMk cId="425986083" sldId="268"/>
            <ac:picMk id="29" creationId="{52BDE6B5-0F24-888D-77A7-AC2518A355FF}"/>
          </ac:picMkLst>
        </pc:picChg>
        <pc:picChg chg="add mod">
          <ac:chgData name="Alessandra Cortinovis" userId="30697452b289dd72" providerId="LiveId" clId="{BF8FA45E-62A3-4E27-B826-C532F6BFC127}" dt="2023-02-05T21:46:43.958" v="2609" actId="208"/>
          <ac:picMkLst>
            <pc:docMk/>
            <pc:sldMk cId="425986083" sldId="268"/>
            <ac:picMk id="31" creationId="{0E225EEB-AF7D-8B92-50A6-6B2334FB11A8}"/>
          </ac:picMkLst>
        </pc:picChg>
      </pc:sldChg>
      <pc:sldChg chg="addSp delSp modSp mod">
        <pc:chgData name="Alessandra Cortinovis" userId="30697452b289dd72" providerId="LiveId" clId="{BF8FA45E-62A3-4E27-B826-C532F6BFC127}" dt="2023-02-05T19:53:19.150" v="1500" actId="1076"/>
        <pc:sldMkLst>
          <pc:docMk/>
          <pc:sldMk cId="1585457783" sldId="269"/>
        </pc:sldMkLst>
        <pc:spChg chg="mod">
          <ac:chgData name="Alessandra Cortinovis" userId="30697452b289dd72" providerId="LiveId" clId="{BF8FA45E-62A3-4E27-B826-C532F6BFC127}" dt="2023-02-05T19:53:15.764" v="1499" actId="20577"/>
          <ac:spMkLst>
            <pc:docMk/>
            <pc:sldMk cId="1585457783" sldId="269"/>
            <ac:spMk id="3" creationId="{1560A293-E0A7-8B32-6F86-3184BDB5CC08}"/>
          </ac:spMkLst>
        </pc:spChg>
        <pc:spChg chg="mod">
          <ac:chgData name="Alessandra Cortinovis" userId="30697452b289dd72" providerId="LiveId" clId="{BF8FA45E-62A3-4E27-B826-C532F6BFC127}" dt="2023-02-05T18:44:50.764" v="451"/>
          <ac:spMkLst>
            <pc:docMk/>
            <pc:sldMk cId="1585457783" sldId="269"/>
            <ac:spMk id="9" creationId="{94600C12-D05A-7F87-0489-8F319C9A480A}"/>
          </ac:spMkLst>
        </pc:spChg>
        <pc:grpChg chg="del">
          <ac:chgData name="Alessandra Cortinovis" userId="30697452b289dd72" providerId="LiveId" clId="{BF8FA45E-62A3-4E27-B826-C532F6BFC127}" dt="2023-02-05T18:44:47.763" v="450" actId="478"/>
          <ac:grpSpMkLst>
            <pc:docMk/>
            <pc:sldMk cId="1585457783" sldId="269"/>
            <ac:grpSpMk id="4" creationId="{C1D698CF-F705-B244-CF44-3F0D7C6D4330}"/>
          </ac:grpSpMkLst>
        </pc:grpChg>
        <pc:grpChg chg="add del mod">
          <ac:chgData name="Alessandra Cortinovis" userId="30697452b289dd72" providerId="LiveId" clId="{BF8FA45E-62A3-4E27-B826-C532F6BFC127}" dt="2023-02-05T18:44:51.831" v="452"/>
          <ac:grpSpMkLst>
            <pc:docMk/>
            <pc:sldMk cId="1585457783" sldId="269"/>
            <ac:grpSpMk id="8" creationId="{AC3AF6B4-5D83-5C2E-5436-FE2E64FA97ED}"/>
          </ac:grpSpMkLst>
        </pc:grpChg>
        <pc:grpChg chg="add mod">
          <ac:chgData name="Alessandra Cortinovis" userId="30697452b289dd72" providerId="LiveId" clId="{BF8FA45E-62A3-4E27-B826-C532F6BFC127}" dt="2023-02-05T18:45:36.291" v="467"/>
          <ac:grpSpMkLst>
            <pc:docMk/>
            <pc:sldMk cId="1585457783" sldId="269"/>
            <ac:grpSpMk id="11" creationId="{0743D1BF-ACF5-01C5-526D-F9FF5212C4F7}"/>
          </ac:grpSpMkLst>
        </pc:grpChg>
        <pc:picChg chg="mod">
          <ac:chgData name="Alessandra Cortinovis" userId="30697452b289dd72" providerId="LiveId" clId="{BF8FA45E-62A3-4E27-B826-C532F6BFC127}" dt="2023-02-05T18:44:50.764" v="451"/>
          <ac:picMkLst>
            <pc:docMk/>
            <pc:sldMk cId="1585457783" sldId="269"/>
            <ac:picMk id="10" creationId="{DF603A34-D3AD-24EE-B07A-3B3021603ADC}"/>
          </ac:picMkLst>
        </pc:picChg>
        <pc:picChg chg="mod">
          <ac:chgData name="Alessandra Cortinovis" userId="30697452b289dd72" providerId="LiveId" clId="{BF8FA45E-62A3-4E27-B826-C532F6BFC127}" dt="2023-02-05T18:45:36.291" v="467"/>
          <ac:picMkLst>
            <pc:docMk/>
            <pc:sldMk cId="1585457783" sldId="269"/>
            <ac:picMk id="12" creationId="{1D936FC4-DF6C-835D-0EC5-50746C9D8BB5}"/>
          </ac:picMkLst>
        </pc:picChg>
        <pc:picChg chg="mod">
          <ac:chgData name="Alessandra Cortinovis" userId="30697452b289dd72" providerId="LiveId" clId="{BF8FA45E-62A3-4E27-B826-C532F6BFC127}" dt="2023-02-05T18:45:36.291" v="467"/>
          <ac:picMkLst>
            <pc:docMk/>
            <pc:sldMk cId="1585457783" sldId="269"/>
            <ac:picMk id="13" creationId="{0201BBC3-89AD-6C14-A8F0-F66425AB5980}"/>
          </ac:picMkLst>
        </pc:picChg>
        <pc:picChg chg="mod">
          <ac:chgData name="Alessandra Cortinovis" userId="30697452b289dd72" providerId="LiveId" clId="{BF8FA45E-62A3-4E27-B826-C532F6BFC127}" dt="2023-02-05T18:45:36.291" v="467"/>
          <ac:picMkLst>
            <pc:docMk/>
            <pc:sldMk cId="1585457783" sldId="269"/>
            <ac:picMk id="14" creationId="{3977FAC2-6E60-0DF6-186C-69E324DEF19F}"/>
          </ac:picMkLst>
        </pc:picChg>
        <pc:picChg chg="add mod modCrop">
          <ac:chgData name="Alessandra Cortinovis" userId="30697452b289dd72" providerId="LiveId" clId="{BF8FA45E-62A3-4E27-B826-C532F6BFC127}" dt="2023-02-05T19:53:19.150" v="1500" actId="1076"/>
          <ac:picMkLst>
            <pc:docMk/>
            <pc:sldMk cId="1585457783" sldId="269"/>
            <ac:picMk id="16" creationId="{C3458975-2EDA-07BB-3CFD-79918B08BAD2}"/>
          </ac:picMkLst>
        </pc:picChg>
      </pc:sldChg>
      <pc:sldChg chg="add del">
        <pc:chgData name="Alessandra Cortinovis" userId="30697452b289dd72" providerId="LiveId" clId="{BF8FA45E-62A3-4E27-B826-C532F6BFC127}" dt="2023-02-05T18:45:03.578" v="454"/>
        <pc:sldMkLst>
          <pc:docMk/>
          <pc:sldMk cId="1820209583" sldId="270"/>
        </pc:sldMkLst>
      </pc:sldChg>
      <pc:sldChg chg="addSp modSp add mod">
        <pc:chgData name="Alessandra Cortinovis" userId="30697452b289dd72" providerId="LiveId" clId="{BF8FA45E-62A3-4E27-B826-C532F6BFC127}" dt="2023-02-05T21:47:22.088" v="2615" actId="1076"/>
        <pc:sldMkLst>
          <pc:docMk/>
          <pc:sldMk cId="2106938319" sldId="270"/>
        </pc:sldMkLst>
        <pc:spChg chg="add mod">
          <ac:chgData name="Alessandra Cortinovis" userId="30697452b289dd72" providerId="LiveId" clId="{BF8FA45E-62A3-4E27-B826-C532F6BFC127}" dt="2023-02-05T21:43:17.194" v="2455" actId="20577"/>
          <ac:spMkLst>
            <pc:docMk/>
            <pc:sldMk cId="2106938319" sldId="270"/>
            <ac:spMk id="3" creationId="{DB9FA03F-6BFC-0A17-8B86-7679A5042E42}"/>
          </ac:spMkLst>
        </pc:spChg>
        <pc:spChg chg="add mod">
          <ac:chgData name="Alessandra Cortinovis" userId="30697452b289dd72" providerId="LiveId" clId="{BF8FA45E-62A3-4E27-B826-C532F6BFC127}" dt="2023-02-05T21:43:27.191" v="2476" actId="20577"/>
          <ac:spMkLst>
            <pc:docMk/>
            <pc:sldMk cId="2106938319" sldId="270"/>
            <ac:spMk id="4" creationId="{CCDF9BCB-8293-79FA-465F-FB5F96A5895A}"/>
          </ac:spMkLst>
        </pc:spChg>
        <pc:spChg chg="add mod">
          <ac:chgData name="Alessandra Cortinovis" userId="30697452b289dd72" providerId="LiveId" clId="{BF8FA45E-62A3-4E27-B826-C532F6BFC127}" dt="2023-02-05T21:47:22.088" v="2615" actId="1076"/>
          <ac:spMkLst>
            <pc:docMk/>
            <pc:sldMk cId="2106938319" sldId="270"/>
            <ac:spMk id="5" creationId="{ED1B851C-4CF3-BE44-559B-DAAB4E759F91}"/>
          </ac:spMkLst>
        </pc:spChg>
        <pc:spChg chg="add mod ord">
          <ac:chgData name="Alessandra Cortinovis" userId="30697452b289dd72" providerId="LiveId" clId="{BF8FA45E-62A3-4E27-B826-C532F6BFC127}" dt="2023-02-05T21:44:07.208" v="2518" actId="14100"/>
          <ac:spMkLst>
            <pc:docMk/>
            <pc:sldMk cId="2106938319" sldId="270"/>
            <ac:spMk id="6" creationId="{1596DE9B-75F7-B61A-DF2B-0A9CFA53FC12}"/>
          </ac:spMkLst>
        </pc:spChg>
        <pc:picChg chg="mod modCrop">
          <ac:chgData name="Alessandra Cortinovis" userId="30697452b289dd72" providerId="LiveId" clId="{BF8FA45E-62A3-4E27-B826-C532F6BFC127}" dt="2023-02-05T21:42:48.351" v="2424" actId="1076"/>
          <ac:picMkLst>
            <pc:docMk/>
            <pc:sldMk cId="2106938319" sldId="270"/>
            <ac:picMk id="15" creationId="{9E54362E-EA11-925F-1A65-0B53EA14192C}"/>
          </ac:picMkLst>
        </pc:picChg>
        <pc:picChg chg="mod">
          <ac:chgData name="Alessandra Cortinovis" userId="30697452b289dd72" providerId="LiveId" clId="{BF8FA45E-62A3-4E27-B826-C532F6BFC127}" dt="2023-02-05T21:42:52.490" v="2426" actId="1076"/>
          <ac:picMkLst>
            <pc:docMk/>
            <pc:sldMk cId="2106938319" sldId="270"/>
            <ac:picMk id="17" creationId="{03714667-09AF-981A-9405-2F3FE99C75D6}"/>
          </ac:picMkLst>
        </pc:picChg>
        <pc:picChg chg="mod">
          <ac:chgData name="Alessandra Cortinovis" userId="30697452b289dd72" providerId="LiveId" clId="{BF8FA45E-62A3-4E27-B826-C532F6BFC127}" dt="2023-02-05T21:47:08.039" v="2614" actId="1076"/>
          <ac:picMkLst>
            <pc:docMk/>
            <pc:sldMk cId="2106938319" sldId="270"/>
            <ac:picMk id="19" creationId="{162A32F1-4A9E-0E49-C2D0-36BA0D40EDA8}"/>
          </ac:picMkLst>
        </pc:picChg>
        <pc:cxnChg chg="add mod">
          <ac:chgData name="Alessandra Cortinovis" userId="30697452b289dd72" providerId="LiveId" clId="{BF8FA45E-62A3-4E27-B826-C532F6BFC127}" dt="2023-02-05T21:44:27.016" v="2520" actId="13822"/>
          <ac:cxnSpMkLst>
            <pc:docMk/>
            <pc:sldMk cId="2106938319" sldId="270"/>
            <ac:cxnSpMk id="12" creationId="{F78DB82C-CC10-2E77-D765-90D2920C3F78}"/>
          </ac:cxnSpMkLst>
        </pc:cxnChg>
        <pc:cxnChg chg="add mod">
          <ac:chgData name="Alessandra Cortinovis" userId="30697452b289dd72" providerId="LiveId" clId="{BF8FA45E-62A3-4E27-B826-C532F6BFC127}" dt="2023-02-05T21:44:35.780" v="2522" actId="13822"/>
          <ac:cxnSpMkLst>
            <pc:docMk/>
            <pc:sldMk cId="2106938319" sldId="270"/>
            <ac:cxnSpMk id="16" creationId="{511CEF03-DE11-3CA7-2B70-F4CFCCB1676D}"/>
          </ac:cxnSpMkLst>
        </pc:cxnChg>
        <pc:cxnChg chg="add mod">
          <ac:chgData name="Alessandra Cortinovis" userId="30697452b289dd72" providerId="LiveId" clId="{BF8FA45E-62A3-4E27-B826-C532F6BFC127}" dt="2023-02-05T21:44:49.205" v="2525" actId="14100"/>
          <ac:cxnSpMkLst>
            <pc:docMk/>
            <pc:sldMk cId="2106938319" sldId="270"/>
            <ac:cxnSpMk id="20" creationId="{9A86B451-9002-C25C-7375-C9F7456DE4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4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0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93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6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9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007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16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1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2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ED8EAD-5210-464C-9D16-CFCB77F4BF58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24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EAD-5210-464C-9D16-CFCB77F4BF58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79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ED8EAD-5210-464C-9D16-CFCB77F4BF58}" type="datetimeFigureOut">
              <a:rPr lang="it-IT" smtClean="0"/>
              <a:t>05/02/2023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46DC85-4F9E-4A28-A1F2-BE3E81687E41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B92DE-B055-00FC-6AA7-6969C9365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Progetto ingegneria del software</a:t>
            </a:r>
            <a:br>
              <a:rPr lang="it-IT" dirty="0"/>
            </a:br>
            <a:r>
              <a:rPr lang="it-IT" dirty="0" err="1"/>
              <a:t>Sky</a:t>
            </a:r>
            <a:r>
              <a:rPr lang="it-IT" dirty="0"/>
              <a:t> Hotel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504F51-BAD2-B9F3-BBD0-D21247FB2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Pawel Stalowczyk - 1073420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dirty="0"/>
              <a:t>Alessandra Cortinovis - 1073344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783F115-467D-F385-1C30-59079C2FAC39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87C27105-256D-1064-6585-E78B6296A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7557DA62-7B50-916C-7C66-D6BF2736D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3A4143F3-7665-D10A-5815-62C54122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74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Diagrammi realizzati: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Use case </a:t>
            </a:r>
            <a:r>
              <a:rPr lang="it-IT" b="1" dirty="0" err="1"/>
              <a:t>diagram</a:t>
            </a:r>
            <a:r>
              <a:rPr lang="it-IT" b="1" dirty="0"/>
              <a:t> </a:t>
            </a:r>
            <a:r>
              <a:rPr lang="it-IT" dirty="0"/>
              <a:t>con tutte le operazioni previste per la gestione;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Class </a:t>
            </a:r>
            <a:r>
              <a:rPr lang="it-IT" b="1" dirty="0" err="1"/>
              <a:t>diagram</a:t>
            </a:r>
            <a:r>
              <a:rPr lang="it-IT" b="1" dirty="0"/>
              <a:t> </a:t>
            </a:r>
            <a:r>
              <a:rPr lang="it-IT" dirty="0"/>
              <a:t>con le classi utilizzate, specialmente quelle della UI;</a:t>
            </a:r>
            <a:endParaRPr lang="it-IT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State machine </a:t>
            </a:r>
            <a:r>
              <a:rPr lang="it-IT" dirty="0"/>
              <a:t>con rappresentazione dello stato della camera (libera, occupata, in modifica, …);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/>
              <a:t>Sequence</a:t>
            </a:r>
            <a:r>
              <a:rPr lang="it-IT" b="1" dirty="0"/>
              <a:t> </a:t>
            </a:r>
            <a:r>
              <a:rPr lang="it-IT" b="1" dirty="0" err="1"/>
              <a:t>diagram</a:t>
            </a:r>
            <a:r>
              <a:rPr lang="it-IT" b="1" dirty="0"/>
              <a:t> </a:t>
            </a:r>
            <a:r>
              <a:rPr lang="it-IT" dirty="0"/>
              <a:t>che descrive i passi svolti dalle varie figure durante la richiesta di 			     autorizzazione/registrazione del nuovo utente all’amministratore;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Activity </a:t>
            </a:r>
            <a:r>
              <a:rPr lang="it-IT" b="1" dirty="0" err="1"/>
              <a:t>diagram</a:t>
            </a:r>
            <a:r>
              <a:rPr lang="it-IT" b="1" dirty="0"/>
              <a:t> </a:t>
            </a:r>
            <a:r>
              <a:rPr lang="it-IT" dirty="0"/>
              <a:t>che contiene tutte le operazioni e attività svolgibili dalle varie figure nel 		 programma.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FFD0C3B-C052-777E-ADBA-BFA453EA6731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485DB126-9B98-604F-E4C0-D1C6F218DA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C8AA01DC-6955-9473-DE76-88B6A0881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062799B8-9133-08F3-8C53-8DBFF5740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61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 Nel programma sono state implementate, tramite Apache </a:t>
            </a:r>
            <a:r>
              <a:rPr lang="it-IT" dirty="0" err="1"/>
              <a:t>NetBeans</a:t>
            </a:r>
            <a:r>
              <a:rPr lang="it-IT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Gestione delle stanze: inserimento stanza;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Check in: inserimento dati cliente e dettegli della stanza e periodo in cui alloggia allo </a:t>
            </a:r>
            <a:r>
              <a:rPr lang="it-IT" dirty="0" err="1"/>
              <a:t>Sky</a:t>
            </a:r>
            <a:r>
              <a:rPr lang="it-IT" dirty="0"/>
              <a:t> Hotel;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Check out: ricerca del cliente in base alla stanza occupata e calcolo del costo dell’alloggio.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Visualizzazione stanze occupate: visualizzazione elenco dei clienti e relative stanze occupate;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Visualizzazione archivio contenente lo storico delle prenotazioni.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201168" lvl="1" indent="0">
              <a:buNone/>
            </a:pPr>
            <a:r>
              <a:rPr lang="it-IT" sz="2000" dirty="0"/>
              <a:t>Non sono state implementate: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le opzioni di elimina e modifica dei dettagli della stanza;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Opzione di selezionare il cliente dalla stanza occupata per andare direttamente al check out.</a:t>
            </a:r>
          </a:p>
          <a:p>
            <a:pPr marL="201168" lvl="1" indent="0">
              <a:buNone/>
            </a:pPr>
            <a:endParaRPr lang="it-IT" dirty="0"/>
          </a:p>
          <a:p>
            <a:pPr marL="201168" lvl="1" indent="0">
              <a:buNone/>
            </a:pPr>
            <a:r>
              <a:rPr lang="it-IT" dirty="0"/>
              <a:t>Le classi (staff, receptionist, admin, ecc.)  non sono state implementate per la mancata utilità all’interno del programma.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B59148C-1555-312F-AB79-00ED6C3EF83D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86827DAA-F3DD-6258-2F56-EF5724E8B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4B40855-7354-E46E-A790-11E58C9E4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8467D2F-5CAA-46C3-6A83-E0C7D96C7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43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005F4C81-3A1A-A2CB-6FDB-E4CB281D2C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9" y="2363244"/>
            <a:ext cx="3577274" cy="3577274"/>
          </a:xfr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BA8E7D19-C005-BA26-B15D-85CFE2980DFD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EDB4553-4569-5A40-DBE6-51D03842D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F4E48A0-A21F-FDBC-4015-33A4DC9659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1D5C61E-C1D1-5D05-447C-22F7C00AA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  <p:sp>
        <p:nvSpPr>
          <p:cNvPr id="6" name="Rettangolo 5">
            <a:extLst>
              <a:ext uri="{FF2B5EF4-FFF2-40B4-BE49-F238E27FC236}">
                <a16:creationId xmlns:a16="http://schemas.microsoft.com/office/drawing/2014/main" id="{1596DE9B-75F7-B61A-DF2B-0A9CFA53FC12}"/>
              </a:ext>
            </a:extLst>
          </p:cNvPr>
          <p:cNvSpPr/>
          <p:nvPr/>
        </p:nvSpPr>
        <p:spPr>
          <a:xfrm>
            <a:off x="2864499" y="839755"/>
            <a:ext cx="9022702" cy="1426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E54362E-EA11-925F-1A65-0B53EA1419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18"/>
          <a:stretch/>
        </p:blipFill>
        <p:spPr>
          <a:xfrm>
            <a:off x="3390954" y="1096411"/>
            <a:ext cx="3391194" cy="1986161"/>
          </a:xfrm>
          <a:prstGeom prst="rect">
            <a:avLst/>
          </a:prstGeom>
        </p:spPr>
      </p:pic>
      <p:pic>
        <p:nvPicPr>
          <p:cNvPr id="17" name="Immagine 16" descr="Immagine che contiene testo, iPod, screenshot, grafica vettoriale&#10;&#10;Descrizione generata automaticamente">
            <a:extLst>
              <a:ext uri="{FF2B5EF4-FFF2-40B4-BE49-F238E27FC236}">
                <a16:creationId xmlns:a16="http://schemas.microsoft.com/office/drawing/2014/main" id="{03714667-09AF-981A-9405-2F3FE99C7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50" y="440022"/>
            <a:ext cx="4402664" cy="3179167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62A32F1-4A9E-0E49-C2D0-36BA0D40E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84" y="3300133"/>
            <a:ext cx="5150409" cy="33445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9FA03F-6BFC-0A17-8B86-7679A5042E42}"/>
              </a:ext>
            </a:extLst>
          </p:cNvPr>
          <p:cNvSpPr txBox="1"/>
          <p:nvPr/>
        </p:nvSpPr>
        <p:spPr>
          <a:xfrm>
            <a:off x="7763069" y="1343608"/>
            <a:ext cx="184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Area receptionist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DF9BCB-8293-79FA-465F-FB5F96A5895A}"/>
              </a:ext>
            </a:extLst>
          </p:cNvPr>
          <p:cNvSpPr txBox="1"/>
          <p:nvPr/>
        </p:nvSpPr>
        <p:spPr>
          <a:xfrm>
            <a:off x="6587412" y="4907902"/>
            <a:ext cx="275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Area amministratore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1B851C-4CF3-BE44-559B-DAAB4E759F91}"/>
              </a:ext>
            </a:extLst>
          </p:cNvPr>
          <p:cNvSpPr txBox="1"/>
          <p:nvPr/>
        </p:nvSpPr>
        <p:spPr>
          <a:xfrm>
            <a:off x="3368882" y="1096411"/>
            <a:ext cx="17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caso di errore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F78DB82C-CC10-2E77-D765-90D2920C3F78}"/>
              </a:ext>
            </a:extLst>
          </p:cNvPr>
          <p:cNvCxnSpPr>
            <a:stCxn id="13" idx="3"/>
          </p:cNvCxnSpPr>
          <p:nvPr/>
        </p:nvCxnSpPr>
        <p:spPr>
          <a:xfrm flipV="1">
            <a:off x="4142793" y="2659224"/>
            <a:ext cx="950230" cy="149265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511CEF03-DE11-3CA7-2B70-F4CFCCB1676D}"/>
              </a:ext>
            </a:extLst>
          </p:cNvPr>
          <p:cNvCxnSpPr/>
          <p:nvPr/>
        </p:nvCxnSpPr>
        <p:spPr>
          <a:xfrm>
            <a:off x="3797559" y="4907902"/>
            <a:ext cx="2127380" cy="78056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9A86B451-9002-C25C-7375-C9F7456DE4A4}"/>
              </a:ext>
            </a:extLst>
          </p:cNvPr>
          <p:cNvCxnSpPr/>
          <p:nvPr/>
        </p:nvCxnSpPr>
        <p:spPr>
          <a:xfrm flipV="1">
            <a:off x="3993502" y="2463282"/>
            <a:ext cx="4236098" cy="2164702"/>
          </a:xfrm>
          <a:prstGeom prst="curvedConnector3">
            <a:avLst>
              <a:gd name="adj1" fmla="val 365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93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A8E7D19-C005-BA26-B15D-85CFE2980DFD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EDB4553-4569-5A40-DBE6-51D03842D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F4E48A0-A21F-FDBC-4015-33A4DC9659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1D5C61E-C1D1-5D05-447C-22F7C00AA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  <p:pic>
        <p:nvPicPr>
          <p:cNvPr id="23" name="Immagine 22">
            <a:extLst>
              <a:ext uri="{FF2B5EF4-FFF2-40B4-BE49-F238E27FC236}">
                <a16:creationId xmlns:a16="http://schemas.microsoft.com/office/drawing/2014/main" id="{2B7E03F5-49DE-9DF7-8FF4-94D04BAD3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2" y="3284319"/>
            <a:ext cx="4416781" cy="2572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5E2D26C6-1092-FBD8-0DFE-BA283AF24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04" y="4109495"/>
            <a:ext cx="4300759" cy="2497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A7F9701-1FA5-563C-0CAF-2CAA34FCC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59" y="3690900"/>
            <a:ext cx="4706520" cy="23366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52BDE6B5-0F24-888D-77A7-AC2518A35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36" y="340378"/>
            <a:ext cx="4635027" cy="2708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0E225EEB-AF7D-8B92-50A6-6B2334FB11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38" y="1025594"/>
            <a:ext cx="4567685" cy="2538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D433A29-12B2-B735-0E5F-1EC943D0CA7A}"/>
              </a:ext>
            </a:extLst>
          </p:cNvPr>
          <p:cNvSpPr txBox="1"/>
          <p:nvPr/>
        </p:nvSpPr>
        <p:spPr>
          <a:xfrm>
            <a:off x="482806" y="1972914"/>
            <a:ext cx="242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Dalla homepage si possono accedere alle varie aree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9299744-9108-C6B1-1C3C-4ECF9ECEEF25}"/>
              </a:ext>
            </a:extLst>
          </p:cNvPr>
          <p:cNvSpPr txBox="1"/>
          <p:nvPr/>
        </p:nvSpPr>
        <p:spPr>
          <a:xfrm>
            <a:off x="3921650" y="4989090"/>
            <a:ext cx="23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Elenco stanze occupate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1BF4A59-5107-20C4-A8CD-D30BA726977B}"/>
              </a:ext>
            </a:extLst>
          </p:cNvPr>
          <p:cNvSpPr txBox="1"/>
          <p:nvPr/>
        </p:nvSpPr>
        <p:spPr>
          <a:xfrm>
            <a:off x="550721" y="4353789"/>
            <a:ext cx="280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Archivio prenotazioni clienti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E518156-D3F6-8022-828D-1E8EB3673955}"/>
              </a:ext>
            </a:extLst>
          </p:cNvPr>
          <p:cNvSpPr txBox="1"/>
          <p:nvPr/>
        </p:nvSpPr>
        <p:spPr>
          <a:xfrm>
            <a:off x="9440419" y="1025594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Check in clienti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669A098-91D7-120D-F451-97788B8D6D44}"/>
              </a:ext>
            </a:extLst>
          </p:cNvPr>
          <p:cNvSpPr txBox="1"/>
          <p:nvPr/>
        </p:nvSpPr>
        <p:spPr>
          <a:xfrm>
            <a:off x="9445374" y="3740163"/>
            <a:ext cx="16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Gestione stanze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AB9D9D4-011E-1099-283F-93629C2B8CF4}"/>
              </a:ext>
            </a:extLst>
          </p:cNvPr>
          <p:cNvSpPr txBox="1"/>
          <p:nvPr/>
        </p:nvSpPr>
        <p:spPr>
          <a:xfrm>
            <a:off x="4891447" y="307254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Check out clienti</a:t>
            </a:r>
          </a:p>
        </p:txBody>
      </p:sp>
    </p:spTree>
    <p:extLst>
      <p:ext uri="{BB962C8B-B14F-4D97-AF65-F5344CB8AC3E}">
        <p14:creationId xmlns:p14="http://schemas.microsoft.com/office/powerpoint/2010/main" val="42598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/>
          <a:lstStyle/>
          <a:p>
            <a:r>
              <a:rPr lang="it-IT" dirty="0"/>
              <a:t>I test sul programma sono stati fatti manualmente, siccome non è stato semplice testare la GUI (una delle probabili soluzioni sarebbe stato usare </a:t>
            </a:r>
            <a:r>
              <a:rPr lang="it-IT" dirty="0" err="1"/>
              <a:t>mvc</a:t>
            </a:r>
            <a:r>
              <a:rPr lang="it-IT" dirty="0"/>
              <a:t> </a:t>
            </a:r>
            <a:r>
              <a:rPr lang="it-IT" dirty="0" err="1"/>
              <a:t>disign</a:t>
            </a:r>
            <a:r>
              <a:rPr lang="it-IT" dirty="0"/>
              <a:t> pattern).</a:t>
            </a:r>
          </a:p>
          <a:p>
            <a:r>
              <a:rPr lang="it-IT" dirty="0"/>
              <a:t>I test sono stati effettuati sulla compilazione dei vari </a:t>
            </a:r>
            <a:r>
              <a:rPr lang="it-IT" dirty="0" err="1"/>
              <a:t>form</a:t>
            </a:r>
            <a:r>
              <a:rPr lang="it-IT" dirty="0"/>
              <a:t>, con il controllo che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appaiano errori se i campi sono stati compilati non correttamente </a:t>
            </a:r>
            <a:br>
              <a:rPr lang="it-IT" sz="2000" dirty="0"/>
            </a:br>
            <a:r>
              <a:rPr lang="it-IT" sz="2000" dirty="0"/>
              <a:t>(</a:t>
            </a:r>
            <a:r>
              <a:rPr lang="it-IT" i="1" dirty="0"/>
              <a:t>es </a:t>
            </a:r>
            <a:r>
              <a:rPr lang="it-IT" i="1" dirty="0" err="1"/>
              <a:t>form</a:t>
            </a:r>
            <a:r>
              <a:rPr lang="it-IT" i="1" dirty="0"/>
              <a:t> Login</a:t>
            </a:r>
            <a:r>
              <a:rPr lang="it-IT" sz="2000" dirty="0"/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non permette di proseguire se non sono stati compilati tutti </a:t>
            </a:r>
            <a:br>
              <a:rPr lang="it-IT" sz="2000" dirty="0"/>
            </a:br>
            <a:r>
              <a:rPr lang="it-IT" sz="2000" dirty="0"/>
              <a:t>i campi (</a:t>
            </a:r>
            <a:r>
              <a:rPr lang="it-IT" i="1" dirty="0"/>
              <a:t>es </a:t>
            </a:r>
            <a:r>
              <a:rPr lang="it-IT" i="1" dirty="0" err="1"/>
              <a:t>form</a:t>
            </a:r>
            <a:r>
              <a:rPr lang="it-IT" i="1" dirty="0"/>
              <a:t> Check In</a:t>
            </a:r>
            <a:r>
              <a:rPr lang="it-IT" sz="2000" dirty="0"/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appaiano tutti i campi richiesti nelle tabelle di visualizzazione</a:t>
            </a:r>
            <a:r>
              <a:rPr lang="it-IT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743D1BF-ACF5-01C5-526D-F9FF5212C4F7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D936FC4-DF6C-835D-0EC5-50746C9D8B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0201BBC3-89AD-6C14-A8F0-F66425AB5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3977FAC2-6E60-0DF6-186C-69E324DEF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  <p:pic>
        <p:nvPicPr>
          <p:cNvPr id="16" name="Immagine 15">
            <a:extLst>
              <a:ext uri="{FF2B5EF4-FFF2-40B4-BE49-F238E27FC236}">
                <a16:creationId xmlns:a16="http://schemas.microsoft.com/office/drawing/2014/main" id="{C3458975-2EDA-07BB-3CFD-79918B08B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2" b="4664"/>
          <a:stretch/>
        </p:blipFill>
        <p:spPr>
          <a:xfrm>
            <a:off x="8405917" y="3104086"/>
            <a:ext cx="2456539" cy="134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5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003C2-D191-7419-F58B-3A82341A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Obbiettivo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D3F242-2E70-E229-1F7F-8620E4CD4525}"/>
              </a:ext>
            </a:extLst>
          </p:cNvPr>
          <p:cNvSpPr txBox="1"/>
          <p:nvPr/>
        </p:nvSpPr>
        <p:spPr>
          <a:xfrm>
            <a:off x="1066800" y="2006083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cs typeface="Arial" panose="020B0604020202020204" pitchFamily="34" charset="0"/>
              </a:rPr>
              <a:t>L’obbiettivo dell’applicazione è di </a:t>
            </a:r>
            <a:r>
              <a:rPr lang="it-IT" sz="2000" b="1" dirty="0">
                <a:cs typeface="Arial" panose="020B0604020202020204" pitchFamily="34" charset="0"/>
              </a:rPr>
              <a:t>rendere più fluida e maneggevole la gestione delle attività di </a:t>
            </a:r>
            <a:r>
              <a:rPr lang="it-IT" sz="2000" b="1" dirty="0" err="1">
                <a:cs typeface="Arial" panose="020B0604020202020204" pitchFamily="34" charset="0"/>
              </a:rPr>
              <a:t>Sky</a:t>
            </a:r>
            <a:r>
              <a:rPr lang="it-IT" sz="2000" b="1" dirty="0">
                <a:cs typeface="Arial" panose="020B0604020202020204" pitchFamily="34" charset="0"/>
              </a:rPr>
              <a:t> Hotel</a:t>
            </a:r>
            <a:r>
              <a:rPr lang="it-IT" sz="2000" dirty="0">
                <a:cs typeface="Arial" panose="020B0604020202020204" pitchFamily="34" charset="0"/>
              </a:rPr>
              <a:t>, specialmente per i receptionist. Infatti nell’applicazione sono raccolti tutte le operazioni necessarie al personale.</a:t>
            </a:r>
          </a:p>
          <a:p>
            <a:endParaRPr lang="it-IT" sz="2000" dirty="0">
              <a:cs typeface="Arial" panose="020B0604020202020204" pitchFamily="34" charset="0"/>
            </a:endParaRPr>
          </a:p>
          <a:p>
            <a:r>
              <a:rPr lang="it-IT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it-IT" sz="2000" dirty="0">
                <a:ea typeface="Calibri" panose="020F0502020204030204" pitchFamily="34" charset="0"/>
                <a:cs typeface="Arial" panose="020B0604020202020204" pitchFamily="34" charset="0"/>
              </a:rPr>
              <a:t>operazioni comprendono, </a:t>
            </a:r>
            <a:r>
              <a:rPr lang="it-IT" sz="2000" b="1" dirty="0">
                <a:ea typeface="Calibri" panose="020F0502020204030204" pitchFamily="34" charset="0"/>
                <a:cs typeface="Arial" panose="020B0604020202020204" pitchFamily="34" charset="0"/>
              </a:rPr>
              <a:t>per i receptionist</a:t>
            </a:r>
            <a:r>
              <a:rPr lang="it-IT" sz="2000" dirty="0"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Gestione delle stanze</a:t>
            </a:r>
            <a:r>
              <a:rPr lang="it-IT" sz="2000" dirty="0"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it-IT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Check-in</a:t>
            </a:r>
            <a:r>
              <a:rPr lang="it-IT" sz="2000" dirty="0"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it-IT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Check-out;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Visualizzazione delle stanze occupate;</a:t>
            </a:r>
          </a:p>
          <a:p>
            <a:pPr marL="285750" indent="-285750">
              <a:buFontTx/>
              <a:buChar char="-"/>
            </a:pPr>
            <a:r>
              <a:rPr lang="it-IT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Storico delle prenotazioni.</a:t>
            </a:r>
          </a:p>
          <a:p>
            <a:endParaRPr lang="it-IT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ea typeface="Calibri" panose="020F0502020204030204" pitchFamily="34" charset="0"/>
                <a:cs typeface="Arial" panose="020B0604020202020204" pitchFamily="34" charset="0"/>
              </a:rPr>
              <a:t>Nell’applicazione è compresa anche un’area per l’</a:t>
            </a:r>
            <a:r>
              <a:rPr lang="it-IT" sz="2000" b="1" dirty="0">
                <a:ea typeface="Calibri" panose="020F0502020204030204" pitchFamily="34" charset="0"/>
                <a:cs typeface="Arial" panose="020B0604020202020204" pitchFamily="34" charset="0"/>
              </a:rPr>
              <a:t>amministratore</a:t>
            </a:r>
            <a:r>
              <a:rPr lang="it-IT" sz="2000" dirty="0">
                <a:ea typeface="Calibri" panose="020F0502020204030204" pitchFamily="34" charset="0"/>
                <a:cs typeface="Arial" panose="020B0604020202020204" pitchFamily="34" charset="0"/>
              </a:rPr>
              <a:t> che ha la possibilità di autorizzare o meno l’accesso dei vari receptionist sulla piattaforma.</a:t>
            </a:r>
            <a:endParaRPr lang="it-IT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cs typeface="Arial" panose="020B0604020202020204" pitchFamily="34" charset="0"/>
              </a:rPr>
              <a:t> 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5B3B8B5-C1C6-B54C-B458-234286B64C03}"/>
              </a:ext>
            </a:extLst>
          </p:cNvPr>
          <p:cNvGrpSpPr/>
          <p:nvPr/>
        </p:nvGrpSpPr>
        <p:grpSpPr>
          <a:xfrm>
            <a:off x="8500187" y="2853316"/>
            <a:ext cx="2842014" cy="2312128"/>
            <a:chOff x="8448027" y="2808514"/>
            <a:chExt cx="3047074" cy="2488432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DD62323E-953A-14C9-F556-B0C19E166B7E}"/>
                </a:ext>
              </a:extLst>
            </p:cNvPr>
            <p:cNvSpPr/>
            <p:nvPr/>
          </p:nvSpPr>
          <p:spPr>
            <a:xfrm>
              <a:off x="8966718" y="2808514"/>
              <a:ext cx="2528383" cy="248843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88D91991-9D0B-A85D-73CB-5DF2B447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8027" y="3226593"/>
              <a:ext cx="2946333" cy="1652274"/>
            </a:xfrm>
            <a:prstGeom prst="rect">
              <a:avLst/>
            </a:prstGeom>
          </p:spPr>
        </p:pic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4E3FF978-C5E2-0EAC-7401-9BEB47407A76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4497D4D6-F41B-BB43-49CA-9687FF359A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356593A1-FD96-5E55-8373-19FFBA5A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21606317-D303-869D-C8B9-659E175BA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7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F8655-C169-44B0-05E6-2EF49943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Difficoltà incontrate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ED8E12-E9A2-1426-9E80-8C2976842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519265"/>
            <a:ext cx="10058399" cy="3349828"/>
          </a:xfrm>
        </p:spPr>
        <p:txBody>
          <a:bodyPr/>
          <a:lstStyle/>
          <a:p>
            <a:r>
              <a:rPr lang="it-IT" dirty="0"/>
              <a:t>Le difficoltà incontrate durante il progetto riguardano soprattutto i tool di progettazione. </a:t>
            </a:r>
          </a:p>
          <a:p>
            <a:r>
              <a:rPr lang="it-IT" dirty="0"/>
              <a:t>Avevamo iniziato con due tool diversi, uno con </a:t>
            </a:r>
            <a:r>
              <a:rPr lang="it-IT" b="1" dirty="0"/>
              <a:t>Apache </a:t>
            </a:r>
            <a:r>
              <a:rPr lang="it-IT" b="1" dirty="0" err="1"/>
              <a:t>NetBeans</a:t>
            </a:r>
            <a:r>
              <a:rPr lang="it-IT" b="1" dirty="0"/>
              <a:t> </a:t>
            </a:r>
            <a:r>
              <a:rPr lang="it-IT" dirty="0"/>
              <a:t>e l’altro con </a:t>
            </a:r>
            <a:r>
              <a:rPr lang="it-IT" b="1" dirty="0"/>
              <a:t>Eclipse</a:t>
            </a:r>
            <a:r>
              <a:rPr lang="it-IT" dirty="0"/>
              <a:t>. A causa di difficoltà riscontrate abbiamo deciso di usare entrambi </a:t>
            </a:r>
            <a:r>
              <a:rPr lang="it-IT" b="1" dirty="0"/>
              <a:t>Apache</a:t>
            </a:r>
            <a:r>
              <a:rPr lang="it-IT" dirty="0"/>
              <a:t> </a:t>
            </a:r>
            <a:r>
              <a:rPr lang="it-IT" b="1" dirty="0" err="1"/>
              <a:t>NetBeans</a:t>
            </a:r>
            <a:r>
              <a:rPr lang="it-IT" dirty="0"/>
              <a:t>.</a:t>
            </a:r>
          </a:p>
          <a:p>
            <a:r>
              <a:rPr lang="it-IT" dirty="0"/>
              <a:t>Anche con il passaggio dallo scheletro della struttura in UML a codice Java abbiamo avuto dei problemi, per questo abbiamo deciso di impostare una piccola parte in UML e il resto implementare a mano e aggiornare il file UML.</a:t>
            </a:r>
          </a:p>
          <a:p>
            <a:r>
              <a:rPr lang="it-IT" dirty="0"/>
              <a:t>Un’altra difficoltà incontrata è stata durante la fase di testing, siccome non siamo riusciti a testare la GUI e creare dei casi di test.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2A5B4F0-BFEE-3FF5-F028-4E4B5055C1C6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E5001BD-0D9D-F041-6547-CBE11603B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0130930-4C25-1AD1-DD08-56F95E440C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451AEC19-1D30-5170-1B00-938A71066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435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49E56-6FD2-BEBF-C310-17E38C99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Paradigmi di programmazione e modellazione utilizzati e tools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667819-9C6C-43E4-BAC8-DCA79C67B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Paradigmi e linguaggi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D952F6-2125-1CAE-1614-548A52317D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Per la programmazione il linguaggio principale utilizzato è stato Java, quindi linguaggio di programmazione ad oggetti, e il linguaggio SQL. </a:t>
            </a:r>
          </a:p>
          <a:p>
            <a:r>
              <a:rPr lang="it-IT" dirty="0"/>
              <a:t>Il linguaggio di modellazione utilizzato è UML.</a:t>
            </a:r>
          </a:p>
          <a:p>
            <a:r>
              <a:rPr lang="it-IT" dirty="0"/>
              <a:t>I paradigmi utilizzati sono quelli dei linguaggi elencati sopra: Java, SQL e UML.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D188A4-B0AE-EABA-9F70-684ED2A58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tools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98E551-C26D-7756-BF7D-D30B48C866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Come tools sono stati utilizzati:</a:t>
            </a:r>
          </a:p>
          <a:p>
            <a:pPr lvl="1"/>
            <a:r>
              <a:rPr lang="it-IT" sz="2000" dirty="0"/>
              <a:t>Apache </a:t>
            </a:r>
            <a:r>
              <a:rPr lang="it-IT" sz="2000" dirty="0" err="1"/>
              <a:t>NetBeans</a:t>
            </a:r>
            <a:r>
              <a:rPr lang="it-IT" sz="2000" dirty="0"/>
              <a:t> per la programmazione;</a:t>
            </a:r>
          </a:p>
          <a:p>
            <a:pPr lvl="2"/>
            <a:r>
              <a:rPr lang="it-IT" sz="1600" dirty="0"/>
              <a:t>Al suo interno è stata usata la libreria swing che contiene gli elementi utilizzati per l’interfaccia grafica (</a:t>
            </a:r>
            <a:r>
              <a:rPr lang="it-IT" sz="1600" dirty="0" err="1"/>
              <a:t>jFrame</a:t>
            </a:r>
            <a:r>
              <a:rPr lang="it-IT" sz="1600" dirty="0"/>
              <a:t>, </a:t>
            </a:r>
            <a:r>
              <a:rPr lang="it-IT" sz="1600" dirty="0" err="1"/>
              <a:t>jLable</a:t>
            </a:r>
            <a:r>
              <a:rPr lang="it-IT" sz="1600" dirty="0"/>
              <a:t>, </a:t>
            </a:r>
            <a:r>
              <a:rPr lang="it-IT" sz="1600" dirty="0" err="1"/>
              <a:t>jTextField</a:t>
            </a:r>
            <a:r>
              <a:rPr lang="it-IT" sz="1600" dirty="0"/>
              <a:t>, </a:t>
            </a:r>
            <a:r>
              <a:rPr lang="it-IT" sz="1600" dirty="0" err="1"/>
              <a:t>ecc</a:t>
            </a:r>
            <a:r>
              <a:rPr lang="it-IT" sz="1600" dirty="0"/>
              <a:t>).</a:t>
            </a:r>
          </a:p>
          <a:p>
            <a:pPr lvl="1"/>
            <a:r>
              <a:rPr lang="it-IT" sz="2000" dirty="0" err="1"/>
              <a:t>StarUML</a:t>
            </a:r>
            <a:r>
              <a:rPr lang="it-IT" sz="2000" dirty="0"/>
              <a:t> per i diagrammi in UML;</a:t>
            </a:r>
          </a:p>
          <a:p>
            <a:pPr lvl="1"/>
            <a:r>
              <a:rPr lang="it-IT" sz="2000" dirty="0"/>
              <a:t>MySQL per la realizzazione e gestione del database.</a:t>
            </a:r>
          </a:p>
          <a:p>
            <a:pPr lvl="1"/>
            <a:endParaRPr lang="it-IT" sz="2000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43F126C5-3141-D51F-04B6-B359AD1B3B3D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273B3110-0CAC-803C-8699-FE9B383B2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E70F0E58-02FD-EB9C-9A38-9DF8C0B19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E261CE9B-5F68-3084-0360-0436DB123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68536DD7-CC1A-AE5B-7EFE-D6537D494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20" y="5006487"/>
            <a:ext cx="1024964" cy="9737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425A0C3-129B-5C4E-453A-A469FF5BD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964" y="5013390"/>
            <a:ext cx="857433" cy="98890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9E0BBF7-AAF2-DC9C-8B0E-4AE3DDD84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0957" y="5013390"/>
            <a:ext cx="1405657" cy="9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configuration</a:t>
            </a:r>
            <a:r>
              <a:rPr lang="it-IT" dirty="0"/>
              <a:t> management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733869"/>
            <a:ext cx="10058399" cy="3135224"/>
          </a:xfrm>
        </p:spPr>
        <p:txBody>
          <a:bodyPr>
            <a:normAutofit/>
          </a:bodyPr>
          <a:lstStyle/>
          <a:p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Come strumento per </a:t>
            </a:r>
            <a:r>
              <a:rPr lang="it-I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management è stato usato </a:t>
            </a:r>
            <a:r>
              <a:rPr lang="it-IT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 la condivisione del codice sorgente e dei file (</a:t>
            </a:r>
            <a:r>
              <a:rPr lang="it-I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e.s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diagrammi e bozze per design) relativi al progetto. </a:t>
            </a:r>
          </a:p>
          <a:p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 operazioni di </a:t>
            </a:r>
            <a:r>
              <a:rPr lang="it-I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 pull sono state effettuate direttamente dall’IDE utilizzato, </a:t>
            </a:r>
            <a:r>
              <a:rPr lang="it-IT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Apache </a:t>
            </a:r>
            <a:r>
              <a:rPr lang="it-IT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NetBeans</a:t>
            </a:r>
            <a:r>
              <a:rPr lang="it-IT" dirty="0">
                <a:ea typeface="Calibri" panose="020F0502020204030204" pitchFamily="34" charset="0"/>
                <a:cs typeface="Times New Roman" panose="02020603050405020304" pitchFamily="18" charset="0"/>
              </a:rPr>
              <a:t>, in quanto incorporate all’interno.</a:t>
            </a:r>
            <a:endParaRPr lang="it-IT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400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127AE0A3-49DB-BF54-3DC3-036478C17D9C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1D9BEB3D-BE9C-9590-CF3B-CE8F6CE44D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F4A4FBF1-6302-7C64-EFE9-AF340B466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C75272D5-60B9-DE4D-C28B-50D38B08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07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life </a:t>
            </a:r>
            <a:r>
              <a:rPr lang="it-IT" dirty="0" err="1"/>
              <a:t>cycle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258008"/>
            <a:ext cx="10058399" cy="3611085"/>
          </a:xfrm>
        </p:spPr>
        <p:txBody>
          <a:bodyPr/>
          <a:lstStyle/>
          <a:p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modello di processo utilizzato per la realizzazione del progetto è quello agile, più precisamente il metodo </a:t>
            </a:r>
            <a:r>
              <a:rPr lang="it-IT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scrum</a:t>
            </a: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prototipazione con sviluppo incrementale.</a:t>
            </a:r>
          </a:p>
          <a:p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 attività di ingegneria dei requisiti, progettazione, design e implementazione sono alternate</a:t>
            </a:r>
            <a:r>
              <a:rPr lang="it-IT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creazione del prototipo è stata fatta ispirandosi al modello MDA, pensando prima al modello del programma che si voleva creare e successivamente implementando le varie funzionalità. Il programma finale è frutto dell’ampliamento del prototipo creato inizialmente.</a:t>
            </a:r>
          </a:p>
          <a:p>
            <a:endParaRPr lang="it-IT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897EADF0-48DD-2BA3-6368-6EECF892B22B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ED9AE0D1-BB87-D345-988C-88493FA4C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F80E09B6-3C35-2C9B-7C35-524CBC3A4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BBB33E95-9631-20AA-045A-D2DCD27C3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98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109916"/>
            <a:ext cx="6703112" cy="1154218"/>
          </a:xfrm>
        </p:spPr>
        <p:txBody>
          <a:bodyPr>
            <a:normAutofit lnSpcReduction="10000"/>
          </a:bodyPr>
          <a:lstStyle/>
          <a:p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Gli standard seguiti durante le fasi del progetto sono quelli </a:t>
            </a:r>
            <a:r>
              <a:rPr lang="it-IT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in quanto il programma è scritto principalmente nel linguaggio java, e seguendo gli standard </a:t>
            </a:r>
            <a:r>
              <a:rPr lang="it-IT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 la parte di creazione delle tabelle del database.</a:t>
            </a:r>
          </a:p>
          <a:p>
            <a:endParaRPr lang="it-IT" sz="2400" dirty="0"/>
          </a:p>
        </p:txBody>
      </p:sp>
      <p:pic>
        <p:nvPicPr>
          <p:cNvPr id="1026" name="Picture 2" descr="Java (linguaggio di programmazione) - Wikipedia">
            <a:extLst>
              <a:ext uri="{FF2B5EF4-FFF2-40B4-BE49-F238E27FC236}">
                <a16:creationId xmlns:a16="http://schemas.microsoft.com/office/drawing/2014/main" id="{B1906F9A-2CCC-B138-66DF-DD53D2348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955" y="2126977"/>
            <a:ext cx="1056205" cy="19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BAF46E6-7C2A-530B-4DD8-E6EEBB56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1" y="3825134"/>
            <a:ext cx="2857499" cy="1500187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832127D3-E0C0-1730-73E5-DB02E9FF9551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83483D4A-1732-7558-2E96-36DA7102A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70906B2E-2485-10E2-0125-664B3F2C1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75CEC5EC-4667-35F4-0699-CD097C7D5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047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6077959" cy="402335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/>
              <a:t>L’architettura del programma è una architettura a strati ed è divisa in due aree principali: </a:t>
            </a:r>
          </a:p>
          <a:p>
            <a:pPr marL="635508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2000" dirty="0"/>
              <a:t>area di back-end, dove sono contenuti </a:t>
            </a:r>
          </a:p>
          <a:p>
            <a:pPr marL="818388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/>
              <a:t>il </a:t>
            </a:r>
            <a:r>
              <a:rPr lang="it-IT" sz="1800" dirty="0" err="1"/>
              <a:t>DataBase</a:t>
            </a:r>
            <a:r>
              <a:rPr lang="it-IT" sz="1800" dirty="0"/>
              <a:t>, con le tabelle utente (users), stanze(room), cliente(clients); </a:t>
            </a:r>
          </a:p>
          <a:p>
            <a:pPr marL="818388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/>
              <a:t>la parte logica con le classi e i metodi relativi alla gestione del programma; </a:t>
            </a:r>
          </a:p>
          <a:p>
            <a:pPr marL="635508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2000" dirty="0"/>
              <a:t>area di front-end, che contiene</a:t>
            </a:r>
          </a:p>
          <a:p>
            <a:pPr marL="925830" lvl="2" indent="-28575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</a:pPr>
            <a:r>
              <a:rPr lang="it-IT" sz="1800" dirty="0"/>
              <a:t>la parte UI del programma.</a:t>
            </a:r>
          </a:p>
          <a:p>
            <a:endParaRPr lang="it-IT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9C471AE3-F119-F353-8B86-82874933FE32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A2F26E0-1DF0-23E1-DC53-0ED594CDFF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356C2474-6C66-8CF6-E83D-DBF83FBF5B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40B3E94-1D5E-A628-AE4C-64F864D6A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B99A5978-3B82-9B5B-77AF-49C551A5EA13}"/>
              </a:ext>
            </a:extLst>
          </p:cNvPr>
          <p:cNvGrpSpPr/>
          <p:nvPr/>
        </p:nvGrpSpPr>
        <p:grpSpPr>
          <a:xfrm>
            <a:off x="7473820" y="1845734"/>
            <a:ext cx="4481490" cy="4023359"/>
            <a:chOff x="7473820" y="1845734"/>
            <a:chExt cx="4481490" cy="4023359"/>
          </a:xfrm>
        </p:grpSpPr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AF18F64D-E923-C3DC-4922-43B9FD005EC3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9347179" y="3054305"/>
              <a:ext cx="0" cy="6633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89047F1D-4B28-1361-E924-727211370164}"/>
                </a:ext>
              </a:extLst>
            </p:cNvPr>
            <p:cNvGrpSpPr/>
            <p:nvPr/>
          </p:nvGrpSpPr>
          <p:grpSpPr>
            <a:xfrm>
              <a:off x="7473820" y="1845734"/>
              <a:ext cx="4481490" cy="4023359"/>
              <a:chOff x="7473820" y="1845734"/>
              <a:chExt cx="4481490" cy="4023359"/>
            </a:xfrm>
          </p:grpSpPr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20EBF045-330F-2179-2710-E57353ECD944}"/>
                  </a:ext>
                </a:extLst>
              </p:cNvPr>
              <p:cNvSpPr/>
              <p:nvPr/>
            </p:nvSpPr>
            <p:spPr>
              <a:xfrm>
                <a:off x="7956918" y="2373171"/>
                <a:ext cx="2780522" cy="6811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UI </a:t>
                </a:r>
                <a:r>
                  <a:rPr lang="it-IT" dirty="0" err="1"/>
                  <a:t>layer</a:t>
                </a:r>
                <a:endParaRPr lang="it-IT" dirty="0"/>
              </a:p>
            </p:txBody>
          </p: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B68D775A-6B45-45FC-89E8-5D462A0E48CF}"/>
                  </a:ext>
                </a:extLst>
              </p:cNvPr>
              <p:cNvSpPr/>
              <p:nvPr/>
            </p:nvSpPr>
            <p:spPr>
              <a:xfrm>
                <a:off x="7956918" y="3717699"/>
                <a:ext cx="2780522" cy="6811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/>
                  <a:t>Logic</a:t>
                </a:r>
                <a:r>
                  <a:rPr lang="it-IT" dirty="0"/>
                  <a:t> </a:t>
                </a:r>
                <a:r>
                  <a:rPr lang="it-IT" dirty="0" err="1"/>
                  <a:t>layer</a:t>
                </a:r>
                <a:endParaRPr lang="it-IT" dirty="0"/>
              </a:p>
            </p:txBody>
          </p:sp>
          <p:sp>
            <p:nvSpPr>
              <p:cNvPr id="14" name="Cilindro 13">
                <a:extLst>
                  <a:ext uri="{FF2B5EF4-FFF2-40B4-BE49-F238E27FC236}">
                    <a16:creationId xmlns:a16="http://schemas.microsoft.com/office/drawing/2014/main" id="{64C6B946-52C4-2B79-F4FE-CA41FA7430C1}"/>
                  </a:ext>
                </a:extLst>
              </p:cNvPr>
              <p:cNvSpPr/>
              <p:nvPr/>
            </p:nvSpPr>
            <p:spPr>
              <a:xfrm>
                <a:off x="8759351" y="4845921"/>
                <a:ext cx="1175657" cy="8770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DB</a:t>
                </a:r>
              </a:p>
            </p:txBody>
          </p:sp>
          <p:cxnSp>
            <p:nvCxnSpPr>
              <p:cNvPr id="19" name="Connettore 2 18">
                <a:extLst>
                  <a:ext uri="{FF2B5EF4-FFF2-40B4-BE49-F238E27FC236}">
                    <a16:creationId xmlns:a16="http://schemas.microsoft.com/office/drawing/2014/main" id="{7C3CF6DC-E3DF-BDE8-7B9B-A87F6D263DA5}"/>
                  </a:ext>
                </a:extLst>
              </p:cNvPr>
              <p:cNvCxnSpPr>
                <a:stCxn id="13" idx="2"/>
                <a:endCxn id="14" idx="1"/>
              </p:cNvCxnSpPr>
              <p:nvPr/>
            </p:nvCxnSpPr>
            <p:spPr>
              <a:xfrm>
                <a:off x="9347179" y="4398833"/>
                <a:ext cx="1" cy="44708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E82EFD3A-36DE-6A5C-683E-CB151A4DD97D}"/>
                  </a:ext>
                </a:extLst>
              </p:cNvPr>
              <p:cNvSpPr/>
              <p:nvPr/>
            </p:nvSpPr>
            <p:spPr>
              <a:xfrm>
                <a:off x="7473820" y="1845734"/>
                <a:ext cx="4021280" cy="4023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C2994B8A-F9EA-1A2D-43B9-478BCF41B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820" y="3200400"/>
                <a:ext cx="4021280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AC3E8D0-5ADE-C170-6FB6-D83D42DEE8C0}"/>
                  </a:ext>
                </a:extLst>
              </p:cNvPr>
              <p:cNvSpPr txBox="1"/>
              <p:nvPr/>
            </p:nvSpPr>
            <p:spPr>
              <a:xfrm>
                <a:off x="10272792" y="1884806"/>
                <a:ext cx="1296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Front-end</a:t>
                </a:r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093FF165-A795-5D56-7393-CA597F585A4D}"/>
                  </a:ext>
                </a:extLst>
              </p:cNvPr>
              <p:cNvSpPr txBox="1"/>
              <p:nvPr/>
            </p:nvSpPr>
            <p:spPr>
              <a:xfrm>
                <a:off x="10356050" y="3280175"/>
                <a:ext cx="1599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Back-end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636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D4D70-58FB-0780-DA65-8B7BD4D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0A293-E0A7-8B32-6F86-3184BDB5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20431"/>
            <a:ext cx="4295815" cy="2356842"/>
          </a:xfrm>
        </p:spPr>
        <p:txBody>
          <a:bodyPr>
            <a:normAutofit/>
          </a:bodyPr>
          <a:lstStyle/>
          <a:p>
            <a:r>
              <a:rPr lang="it-IT" dirty="0"/>
              <a:t>Lo stile architetturale utilizzato per il progetto è il </a:t>
            </a:r>
            <a:r>
              <a:rPr lang="it-IT" dirty="0" err="1"/>
              <a:t>Façade</a:t>
            </a:r>
            <a:r>
              <a:rPr lang="it-IT" dirty="0"/>
              <a:t> pattern, che si adatta meglio alla struttura del programma.</a:t>
            </a:r>
          </a:p>
          <a:p>
            <a:r>
              <a:rPr lang="it-IT" dirty="0"/>
              <a:t>Home page è infatti la facciata attraverso la quale il receptionist accede a tutte le operazioni eseguibili.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C05B680-8739-62B3-00C8-E556855B222E}"/>
              </a:ext>
            </a:extLst>
          </p:cNvPr>
          <p:cNvSpPr/>
          <p:nvPr/>
        </p:nvSpPr>
        <p:spPr>
          <a:xfrm>
            <a:off x="5682343" y="1011981"/>
            <a:ext cx="5673012" cy="1320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A1047B7A-8E08-7626-1A14-9CF341EE0C06}"/>
              </a:ext>
            </a:extLst>
          </p:cNvPr>
          <p:cNvGrpSpPr/>
          <p:nvPr/>
        </p:nvGrpSpPr>
        <p:grpSpPr>
          <a:xfrm>
            <a:off x="482806" y="6430691"/>
            <a:ext cx="11012294" cy="427309"/>
            <a:chOff x="482806" y="6430691"/>
            <a:chExt cx="11012294" cy="427309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63ADF6F6-7C53-6990-8F87-D4F94D41F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895840" y="6430691"/>
              <a:ext cx="1599260" cy="427309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C2443A1E-14D2-93B0-1845-FFC622D8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95"/>
            <a:stretch/>
          </p:blipFill>
          <p:spPr>
            <a:xfrm flipH="1">
              <a:off x="482806" y="6571397"/>
              <a:ext cx="860801" cy="286603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23C130E7-446F-7C39-2D80-FCDEB3AB0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180" y="6453979"/>
              <a:ext cx="574014" cy="306743"/>
            </a:xfrm>
            <a:prstGeom prst="rect">
              <a:avLst/>
            </a:prstGeom>
          </p:spPr>
        </p:pic>
      </p:grpSp>
      <p:pic>
        <p:nvPicPr>
          <p:cNvPr id="19" name="Immagine 18">
            <a:extLst>
              <a:ext uri="{FF2B5EF4-FFF2-40B4-BE49-F238E27FC236}">
                <a16:creationId xmlns:a16="http://schemas.microsoft.com/office/drawing/2014/main" id="{F447639A-24AD-85F4-E1FF-EE0D2B34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81" y="577499"/>
            <a:ext cx="4206605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2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</TotalTime>
  <Words>962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Wingdings</vt:lpstr>
      <vt:lpstr>Retrospettivo</vt:lpstr>
      <vt:lpstr>Progetto ingegneria del software Sky Hotel management</vt:lpstr>
      <vt:lpstr>Obbiettivo</vt:lpstr>
      <vt:lpstr>Difficoltà incontrate</vt:lpstr>
      <vt:lpstr>Paradigmi di programmazione e modellazione utilizzati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DEMO</vt:lpstr>
      <vt:lpstr>DEMO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Sky Hotel management</dc:title>
  <dc:creator>ALESSANDRA CORTINOVIS</dc:creator>
  <cp:lastModifiedBy>ALESSANDRA CORTINOVIS</cp:lastModifiedBy>
  <cp:revision>1</cp:revision>
  <dcterms:created xsi:type="dcterms:W3CDTF">2023-02-04T14:53:36Z</dcterms:created>
  <dcterms:modified xsi:type="dcterms:W3CDTF">2023-02-05T21:49:00Z</dcterms:modified>
</cp:coreProperties>
</file>