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0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93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6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9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0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1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2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2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7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ED8EAD-5210-464C-9D16-CFCB77F4BF58}" type="datetimeFigureOut">
              <a:rPr lang="it-IT" smtClean="0"/>
              <a:t>04/02/2023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B92DE-B055-00FC-6AA7-6969C936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Progetto ingegneria del software</a:t>
            </a:r>
            <a:br>
              <a:rPr lang="it-IT" dirty="0"/>
            </a:br>
            <a:r>
              <a:rPr lang="it-IT" dirty="0" err="1"/>
              <a:t>Sky</a:t>
            </a:r>
            <a:r>
              <a:rPr lang="it-IT" dirty="0"/>
              <a:t> Hotel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504F51-BAD2-B9F3-BBD0-D21247FB2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Pawel Stalowczyk - 1073420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/>
              <a:t>Alessandra Cortinovis - 1073344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4BE20FA-F88C-830B-7206-29EF4E8159B7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E017A6-CC66-1639-4D5A-8289C767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A557EE5-07D6-3C1B-7034-8DD4D5664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9BDB047-CA1F-8135-3206-858351139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4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Diagrammi realizzati: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Use case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con tutte le operazioni previste per la gestione;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Class </a:t>
            </a:r>
            <a:r>
              <a:rPr lang="it-IT" b="1" dirty="0" err="1"/>
              <a:t>diagram</a:t>
            </a:r>
            <a:endParaRPr lang="it-IT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State machine </a:t>
            </a:r>
            <a:r>
              <a:rPr lang="it-IT" dirty="0"/>
              <a:t>con rappresentazione dello stato della camera (libera, occupata, in modifica, …);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/>
              <a:t>Sequence</a:t>
            </a:r>
            <a:r>
              <a:rPr lang="it-IT" b="1" dirty="0"/>
              <a:t>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che descrive i passi svolti dalle varie figure durante la richiesta di 			     autorizzazione/registrazione del nuovo utente all’amministratore;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Activity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che contiene tutte le operazioni e attività svolgibili dalle varie figure nel 		 programma.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3F11323-7002-65CA-C377-3D5C87EAC11B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BA2C62F-7EB7-A254-8BA1-4B68A787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58C4E10-28C7-9A9C-DA7B-A7138EA0C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6E57AD87-9FF5-726D-C8FB-FB50B7619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61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>
            <a:normAutofit/>
          </a:bodyPr>
          <a:lstStyle/>
          <a:p>
            <a:r>
              <a:rPr lang="it-IT" dirty="0"/>
              <a:t>Nel programma sono state implementate: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Gestione delle stanze: inserimento stanza;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Check in: inserimento dati cliente e dettegli della stanza e periodo in cui alloggia allo </a:t>
            </a:r>
            <a:r>
              <a:rPr lang="it-IT" dirty="0" err="1"/>
              <a:t>Sky</a:t>
            </a:r>
            <a:r>
              <a:rPr lang="it-IT" dirty="0"/>
              <a:t> Hotel;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Check out: ricerca del cliente in base alla stanza occupata e calcolo del costo dell’alloggio.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Visualizzazione stanze occupate: visualizzazione elenco dei clienti e relative stanze occupate;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Visualizzazione archivio contenente lo storico delle prenotazioni.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marL="201168" lvl="1" indent="0">
              <a:buNone/>
            </a:pPr>
            <a:r>
              <a:rPr lang="it-IT" dirty="0"/>
              <a:t>Non sono state implementate: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le opzioni di elimina e modifica dei dettagli della stanza;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Opzione di selezionare il cliente dalla stanza occupata per andare direttamente al check out.</a:t>
            </a:r>
          </a:p>
          <a:p>
            <a:pPr marL="0">
              <a:buNone/>
            </a:pPr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4260B9D-21E8-36F9-8DA5-7A1FC2E8D5A7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5C43325-2369-A90F-8AA0-48B78ADF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906ECEC-F053-C18E-4D4F-75AE79627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B0F2331-E282-BD22-95E1-5D1FE452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CA11A11-D757-0314-F6C5-E6DED3632034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95BF53A-5619-0396-D06F-FD17D3FD4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5CCF5B8-B9B8-40EC-2D62-2BC7460C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6E2C475B-0924-D78C-70C2-67DF372B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8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1D698CF-F705-B244-CF44-3F0D7C6D4330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E30382D-E461-BD07-3539-CDB975ED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5B10B31-34F2-30DE-7120-158AEAAFE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C6A02CC-C487-AF2C-6DE6-2677FB609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4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003C2-D191-7419-F58B-3A82341A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D3F242-2E70-E229-1F7F-8620E4CD4525}"/>
              </a:ext>
            </a:extLst>
          </p:cNvPr>
          <p:cNvSpPr txBox="1"/>
          <p:nvPr/>
        </p:nvSpPr>
        <p:spPr>
          <a:xfrm>
            <a:off x="1066800" y="2006083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cs typeface="Arial" panose="020B0604020202020204" pitchFamily="34" charset="0"/>
              </a:rPr>
              <a:t>L’obbiettivo dell’applicazione è di </a:t>
            </a:r>
            <a:r>
              <a:rPr lang="it-IT" sz="2000" b="1" dirty="0">
                <a:cs typeface="Arial" panose="020B0604020202020204" pitchFamily="34" charset="0"/>
              </a:rPr>
              <a:t>rendere più fluida e maneggevole la gestione delle attività di </a:t>
            </a:r>
            <a:r>
              <a:rPr lang="it-IT" sz="2000" b="1" dirty="0" err="1">
                <a:cs typeface="Arial" panose="020B0604020202020204" pitchFamily="34" charset="0"/>
              </a:rPr>
              <a:t>Sky</a:t>
            </a:r>
            <a:r>
              <a:rPr lang="it-IT" sz="2000" b="1" dirty="0">
                <a:cs typeface="Arial" panose="020B0604020202020204" pitchFamily="34" charset="0"/>
              </a:rPr>
              <a:t> Hotel</a:t>
            </a:r>
            <a:r>
              <a:rPr lang="it-IT" sz="2000" dirty="0">
                <a:cs typeface="Arial" panose="020B0604020202020204" pitchFamily="34" charset="0"/>
              </a:rPr>
              <a:t>, specialmente per i receptionist. Infatti nell’applicazione sono raccolti tutte le operazioni necessarie al personale.</a:t>
            </a:r>
          </a:p>
          <a:p>
            <a:endParaRPr lang="it-IT" sz="2000" dirty="0">
              <a:cs typeface="Arial" panose="020B0604020202020204" pitchFamily="34" charset="0"/>
            </a:endParaRPr>
          </a:p>
          <a:p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operazioni comprendono, </a:t>
            </a:r>
            <a:r>
              <a:rPr lang="it-IT" sz="2000" b="1" dirty="0">
                <a:ea typeface="Calibri" panose="020F0502020204030204" pitchFamily="34" charset="0"/>
                <a:cs typeface="Arial" panose="020B0604020202020204" pitchFamily="34" charset="0"/>
              </a:rPr>
              <a:t>per i receptionist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Gestione delle stanze, 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Check-in, 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Check-out,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Visualizzazione delle stanze occupate;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Storico delle prenotazioni.</a:t>
            </a:r>
          </a:p>
          <a:p>
            <a:endParaRPr lang="it-IT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Nell’applicazione è compresa anche un’area per l’</a:t>
            </a:r>
            <a:r>
              <a:rPr lang="it-IT" sz="2000" b="1" dirty="0">
                <a:ea typeface="Calibri" panose="020F0502020204030204" pitchFamily="34" charset="0"/>
                <a:cs typeface="Arial" panose="020B0604020202020204" pitchFamily="34" charset="0"/>
              </a:rPr>
              <a:t>amministratore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 che ha la possibilità di autorizzare o meno l’accesso dei vari receptionist sulla piattaforma.</a:t>
            </a:r>
            <a:endParaRPr lang="it-IT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4B8A3C8-19F5-3969-8BB7-97DB214A926F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997F23E-FED4-09C3-174B-1D981F1D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3E92CE-8640-000A-6273-85B9F4D65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4FD435D-9795-78B1-1190-7B77D5F0E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sp>
        <p:nvSpPr>
          <p:cNvPr id="11" name="Ovale 10">
            <a:extLst>
              <a:ext uri="{FF2B5EF4-FFF2-40B4-BE49-F238E27FC236}">
                <a16:creationId xmlns:a16="http://schemas.microsoft.com/office/drawing/2014/main" id="{DD62323E-953A-14C9-F556-B0C19E166B7E}"/>
              </a:ext>
            </a:extLst>
          </p:cNvPr>
          <p:cNvSpPr/>
          <p:nvPr/>
        </p:nvSpPr>
        <p:spPr>
          <a:xfrm>
            <a:off x="8966718" y="2808514"/>
            <a:ext cx="2528383" cy="248843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8D91991-9D0B-A85D-73CB-5DF2B447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27" y="3226593"/>
            <a:ext cx="2946333" cy="16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F8655-C169-44B0-05E6-2EF4994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Difficoltà incontrate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ED8E12-E9A2-1426-9E80-8C2976842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19265"/>
            <a:ext cx="10058399" cy="3349828"/>
          </a:xfrm>
        </p:spPr>
        <p:txBody>
          <a:bodyPr/>
          <a:lstStyle/>
          <a:p>
            <a:r>
              <a:rPr lang="it-IT" dirty="0"/>
              <a:t>Le difficoltà incontrate durante il progetto riguardano soprattutto i tool di progettazione. </a:t>
            </a:r>
          </a:p>
          <a:p>
            <a:r>
              <a:rPr lang="it-IT" dirty="0"/>
              <a:t>Avevamo iniziato con due tool diversi, uno con </a:t>
            </a:r>
            <a:r>
              <a:rPr lang="it-IT" b="1" dirty="0"/>
              <a:t>Apache </a:t>
            </a:r>
            <a:r>
              <a:rPr lang="it-IT" b="1" dirty="0" err="1"/>
              <a:t>NetBeans</a:t>
            </a:r>
            <a:r>
              <a:rPr lang="it-IT" b="1" dirty="0"/>
              <a:t> </a:t>
            </a:r>
            <a:r>
              <a:rPr lang="it-IT" dirty="0"/>
              <a:t>e l’altro con </a:t>
            </a:r>
            <a:r>
              <a:rPr lang="it-IT" b="1" dirty="0"/>
              <a:t>Eclipse</a:t>
            </a:r>
            <a:r>
              <a:rPr lang="it-IT" dirty="0"/>
              <a:t>. A causa di difficoltà riscontrate abbiamo deciso di usare entrambi Apache </a:t>
            </a:r>
            <a:r>
              <a:rPr lang="it-IT" b="1" dirty="0" err="1"/>
              <a:t>NetBeans</a:t>
            </a:r>
            <a:r>
              <a:rPr lang="it-IT" dirty="0"/>
              <a:t>.</a:t>
            </a:r>
          </a:p>
          <a:p>
            <a:r>
              <a:rPr lang="it-IT" dirty="0"/>
              <a:t>Anche con il passaggio dallo scheletro della struttura in UML a codice Java abbiamo avuto dei problemi, per questo abbiamo deciso di impostare una piccola parte in UML e il resto implementare a mano e aggiornare il file UML.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0194863-BF9F-E3A2-0386-59A0864AE8A5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C3108CE-C9E6-A0A3-599F-070D98B3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E2600A0-B26D-CFB1-20D8-01AFD5418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09C3898-6518-F76E-463D-4529237B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35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49E56-6FD2-BEBF-C310-17E38C99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Paradigmi di programmazione e modellazione utilizzati e tools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67819-9C6C-43E4-BAC8-DCA79C67B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Paradigmi e linguaggi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D952F6-2125-1CAE-1614-548A52317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Per la programmazione il linguaggio principale utilizzato è stato Java, quindi linguaggio di programmazione ad oggetti, e il linguaggio SQL. </a:t>
            </a:r>
          </a:p>
          <a:p>
            <a:r>
              <a:rPr lang="it-IT" dirty="0"/>
              <a:t>Il linguaggio di modellazione utilizzato è UML.</a:t>
            </a:r>
          </a:p>
          <a:p>
            <a:r>
              <a:rPr lang="it-IT" dirty="0"/>
              <a:t>I paradigmi utilizzati sono quelli dei linguaggi elencati sopra: Java, SQL e UML.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188A4-B0AE-EABA-9F70-684ED2A58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98E551-C26D-7756-BF7D-D30B48C866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Come tools sono stati utilizzati:</a:t>
            </a:r>
          </a:p>
          <a:p>
            <a:pPr lvl="1"/>
            <a:r>
              <a:rPr lang="it-IT" dirty="0"/>
              <a:t>Apache </a:t>
            </a:r>
            <a:r>
              <a:rPr lang="it-IT" dirty="0" err="1"/>
              <a:t>NetBeans</a:t>
            </a:r>
            <a:r>
              <a:rPr lang="it-IT" dirty="0"/>
              <a:t> per la programmazione, all’interno del quale è sato utilizzato </a:t>
            </a:r>
            <a:r>
              <a:rPr lang="it-IT" dirty="0" err="1"/>
              <a:t>JFrame</a:t>
            </a:r>
            <a:r>
              <a:rPr lang="it-IT" dirty="0"/>
              <a:t> per la rappresentazione grafica delle finestre.</a:t>
            </a:r>
          </a:p>
          <a:p>
            <a:pPr lvl="1"/>
            <a:r>
              <a:rPr lang="it-IT" dirty="0" err="1"/>
              <a:t>StarUML</a:t>
            </a:r>
            <a:r>
              <a:rPr lang="it-IT" dirty="0"/>
              <a:t> per i diagrammi in UML.</a:t>
            </a:r>
          </a:p>
          <a:p>
            <a:pPr lvl="1"/>
            <a:r>
              <a:rPr lang="it-IT" dirty="0"/>
              <a:t>? Power Point per le bozze della parte grafica.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F7E0460-778D-5FD9-85FD-CEF007DB5970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73B3110-0CAC-803C-8699-FE9B383B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E70F0E58-02FD-EB9C-9A38-9DF8C0B1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261CE9B-5F68-3084-0360-0436DB123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68536DD7-CC1A-AE5B-7EFE-D6537D49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78" y="4858722"/>
            <a:ext cx="1024964" cy="9737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5A0C3-129B-5C4E-453A-A469FF5B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690" y="4858722"/>
            <a:ext cx="857433" cy="9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configuration</a:t>
            </a:r>
            <a:r>
              <a:rPr lang="it-IT" dirty="0"/>
              <a:t>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733869"/>
            <a:ext cx="10058399" cy="3135224"/>
          </a:xfrm>
        </p:spPr>
        <p:txBody>
          <a:bodyPr/>
          <a:lstStyle/>
          <a:p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Come strumento per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management è stato usato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la condivisione del codice sorgente e dei file (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e.s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diagrammi e bozze per design) relativi al progetto. </a:t>
            </a:r>
          </a:p>
          <a:p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operazioni di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pull sono state effettuate direttamente dall’IDE utilizzato, Apache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, in quanto incorporate all’interno.</a:t>
            </a: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39993B3-A463-6640-A764-60E7CED1CE6E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C9B0C2-61BD-3270-E9DB-8DA740A7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D603550-EC19-2A6E-9221-F02B26512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51B3319-991B-6513-9F81-5EEE9AFB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0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life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258008"/>
            <a:ext cx="10058399" cy="3611085"/>
          </a:xfrm>
        </p:spPr>
        <p:txBody>
          <a:bodyPr/>
          <a:lstStyle/>
          <a:p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modello di processo utilizzato per la realizzazione del progetto è quello agile, più precisamente il metodo </a:t>
            </a:r>
            <a:r>
              <a:rPr lang="it-IT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prototipazione con sviluppo incrementale.</a:t>
            </a:r>
          </a:p>
          <a:p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attività di ingegneria dei requisiti, progettazione, design e implementazione sono alternate</a:t>
            </a: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creazione del prototipo è stata fatta ispirandosi al modello MDA, pensando prima al modello del programma che si voleva creare e successivamente implementando le varie funzionalità. Il programma finale è frutto dell’ampliamento del prototipo creato inizialmente.</a:t>
            </a:r>
          </a:p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D45A931-417C-6A2E-98C4-A8DB99AB811E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DC9D59E-4028-E8A9-3A5F-91A31BE57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E3F8EF-EBC5-A75E-02CC-802F95D29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17BDDC7-E6AF-9EF4-4A08-506C3435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9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109916"/>
            <a:ext cx="6572484" cy="1154218"/>
          </a:xfrm>
        </p:spPr>
        <p:txBody>
          <a:bodyPr/>
          <a:lstStyle/>
          <a:p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Gli standard seguiti durante le fasi del progetto sono quelli Java, in quanto il programma è scritto principalmente nel linguaggio java, e seguendo gli standard SQL per la parte di creazione delle tabelle del database.</a:t>
            </a:r>
          </a:p>
          <a:p>
            <a:endParaRPr lang="it-IT" dirty="0"/>
          </a:p>
        </p:txBody>
      </p:sp>
      <p:pic>
        <p:nvPicPr>
          <p:cNvPr id="1026" name="Picture 2" descr="Java (linguaggio di programmazione) - Wikipedia">
            <a:extLst>
              <a:ext uri="{FF2B5EF4-FFF2-40B4-BE49-F238E27FC236}">
                <a16:creationId xmlns:a16="http://schemas.microsoft.com/office/drawing/2014/main" id="{B1906F9A-2CCC-B138-66DF-DD53D234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55" y="2126977"/>
            <a:ext cx="1056205" cy="19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AF46E6-7C2A-530B-4DD8-E6EEBB56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1" y="3825134"/>
            <a:ext cx="2857499" cy="1500187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1D94F60C-089E-EC1A-D079-443B1E0734E0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EBFE65D-10FA-9CD0-922F-52DA40EE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75F68D7-7818-EFB2-1AB8-21AEBB97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E248B688-7EA1-393A-6FB8-2C7B0BF18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4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FF4522A-F884-B2DD-C6BE-5E4100E2489D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75266A4-81E8-B173-899D-994193B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EE074F2-60D4-A624-B103-CCFE626BF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18DDE7D-31C4-6096-0EDA-15549C70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36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r>
              <a:rPr lang="it-IT" dirty="0"/>
              <a:t>Lo stile architetturale utilizzato per il progetto è lo stile </a:t>
            </a:r>
            <a:r>
              <a:rPr lang="it-IT" dirty="0" err="1"/>
              <a:t>Façade</a:t>
            </a:r>
            <a:r>
              <a:rPr lang="it-IT" dirty="0"/>
              <a:t>, che si adatta meglio alla struttura del programma.</a:t>
            </a:r>
          </a:p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0CB4F47-6F9E-5DE6-3B4B-9E738ED1CBC2}"/>
              </a:ext>
            </a:extLst>
          </p:cNvPr>
          <p:cNvGrpSpPr/>
          <p:nvPr/>
        </p:nvGrpSpPr>
        <p:grpSpPr>
          <a:xfrm>
            <a:off x="482807" y="6430691"/>
            <a:ext cx="11012293" cy="854617"/>
            <a:chOff x="482807" y="6430691"/>
            <a:chExt cx="11012293" cy="8546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24EA3B0-8A76-066C-84AE-AC5E67237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840" y="6430691"/>
              <a:ext cx="1599260" cy="854617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648EDBF-5E5C-4DCF-7556-BB49F5AD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2807" y="6571397"/>
              <a:ext cx="860801" cy="45999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84C336E-D529-696B-D70D-E4DA03235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02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674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Retrospettivo</vt:lpstr>
      <vt:lpstr>Progetto ingegneria del software Sky Hotel management</vt:lpstr>
      <vt:lpstr>Obbiettivo</vt:lpstr>
      <vt:lpstr>Difficoltà incontrate</vt:lpstr>
      <vt:lpstr>Paradigmi di programmazione e modellazione utilizzati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Sky Hotel management</dc:title>
  <dc:creator>ALESSANDRA CORTINOVIS</dc:creator>
  <cp:lastModifiedBy>ALESSANDRA CORTINOVIS</cp:lastModifiedBy>
  <cp:revision>1</cp:revision>
  <dcterms:created xsi:type="dcterms:W3CDTF">2023-02-04T14:53:36Z</dcterms:created>
  <dcterms:modified xsi:type="dcterms:W3CDTF">2023-02-04T16:06:58Z</dcterms:modified>
</cp:coreProperties>
</file>