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0" r:id="rId3"/>
    <p:sldId id="263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8430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8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8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049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2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71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E9F2D1-04CD-4B44-A876-44F63AD4C0ED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F8B301-50AC-42AD-98A7-1DCA7217AEC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1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6CC0A4E-7489-D482-7E31-38025185B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14"/>
          <a:stretch/>
        </p:blipFill>
        <p:spPr>
          <a:xfrm>
            <a:off x="20" y="-457190"/>
            <a:ext cx="12191980" cy="685930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89F46-9C49-2AAE-B3B7-9636B947E7AB}"/>
              </a:ext>
            </a:extLst>
          </p:cNvPr>
          <p:cNvSpPr txBox="1"/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Εφ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αρμογ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Η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Υπ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οστ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Η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ριξης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Αρχ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αιολογικο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Υ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Μουσε</a:t>
            </a:r>
            <a:r>
              <a:rPr lang="el-GR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Ι</a:t>
            </a:r>
            <a:r>
              <a:rPr lang="en-US" sz="5600" cap="all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ου</a:t>
            </a:r>
            <a:r>
              <a:rPr lang="en-US" sz="5600" cap="all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B8D62D0-1F37-C353-A791-EDAE9597B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Νικολάου Νικόλ, 1078521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Νικολουδάκης Σταμάτιος, 1080573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1800">
                <a:solidFill>
                  <a:srgbClr val="191B0E"/>
                </a:solidFill>
              </a:rPr>
              <a:t>Ομάδα: 27</a:t>
            </a:r>
          </a:p>
        </p:txBody>
      </p:sp>
    </p:spTree>
    <p:extLst>
      <p:ext uri="{BB962C8B-B14F-4D97-AF65-F5344CB8AC3E}">
        <p14:creationId xmlns:p14="http://schemas.microsoft.com/office/powerpoint/2010/main" val="105128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7672F7-6EA7-C987-16FA-9E5F0934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9684"/>
            <a:ext cx="9601200" cy="1485900"/>
          </a:xfrm>
        </p:spPr>
        <p:txBody>
          <a:bodyPr/>
          <a:lstStyle/>
          <a:p>
            <a:r>
              <a:rPr lang="el-GR" dirty="0"/>
              <a:t>Στόχοι / Χρήστες.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6B7E5E2-528C-FEFD-6DCC-F276026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301" y="1735584"/>
            <a:ext cx="9601200" cy="3581400"/>
          </a:xfrm>
        </p:spPr>
        <p:txBody>
          <a:bodyPr>
            <a:noAutofit/>
          </a:bodyPr>
          <a:lstStyle/>
          <a:p>
            <a:r>
              <a:rPr lang="el-GR" sz="2400" u="sng" dirty="0"/>
              <a:t>Στόχος μας,</a:t>
            </a:r>
            <a:r>
              <a:rPr lang="el-GR" sz="2400" dirty="0"/>
              <a:t> η δημιουργία μιας λειτουργικής και καλαίσθητης ιστοσελίδας, φιλικής προς το χρήστη. </a:t>
            </a:r>
          </a:p>
          <a:p>
            <a:r>
              <a:rPr lang="el-GR" sz="2400" u="sng" dirty="0"/>
              <a:t>Μέσω της σελίδας, αυτής ο χρήστης θα μπορεί:</a:t>
            </a:r>
          </a:p>
          <a:p>
            <a:pPr marL="987552" lvl="2" indent="0">
              <a:buNone/>
            </a:pPr>
            <a:r>
              <a:rPr lang="el-GR" sz="2200" u="sng" dirty="0"/>
              <a:t>Να διαβάζει πληροφορίες για το μουσείο μέσω των σελίδων </a:t>
            </a:r>
            <a:r>
              <a:rPr lang="en-US" sz="2200" u="sng" dirty="0"/>
              <a:t>what’s on </a:t>
            </a:r>
            <a:r>
              <a:rPr lang="el-GR" sz="2200" u="sng" dirty="0"/>
              <a:t>και </a:t>
            </a:r>
            <a:r>
              <a:rPr lang="en-US" sz="2200" u="sng" dirty="0"/>
              <a:t>explore.</a:t>
            </a:r>
          </a:p>
          <a:p>
            <a:pPr marL="987552" lvl="2" indent="0">
              <a:buNone/>
            </a:pPr>
            <a:r>
              <a:rPr lang="el-GR" sz="2200" i="1" u="sng" dirty="0"/>
              <a:t>Να φτιάχνει λογαριασμό και να συνδέεται σε αυτόν.</a:t>
            </a:r>
            <a:r>
              <a:rPr lang="en-US" sz="2200" i="1" u="sng" dirty="0"/>
              <a:t> (sign up/ log in)</a:t>
            </a:r>
            <a:endParaRPr lang="el-GR" sz="2200" i="1" u="sng" dirty="0"/>
          </a:p>
          <a:p>
            <a:pPr marL="987552" lvl="2" indent="0">
              <a:buNone/>
            </a:pPr>
            <a:r>
              <a:rPr lang="el-GR" sz="2200" i="1" u="sng" dirty="0"/>
              <a:t>Αφού συνδεθεί, θα μπορεί να κλείνει </a:t>
            </a:r>
            <a:r>
              <a:rPr lang="el-GR" sz="2200" i="1" u="sng" dirty="0" err="1"/>
              <a:t>εισητήρια</a:t>
            </a:r>
            <a:r>
              <a:rPr lang="el-GR" sz="2200" i="1" u="sng" dirty="0"/>
              <a:t> και να επεξεργάζεται το προφίλ του.</a:t>
            </a:r>
            <a:r>
              <a:rPr lang="en-US" sz="2200" i="1" u="sng" dirty="0"/>
              <a:t>(tickets, ticket form, profile, change password)</a:t>
            </a:r>
            <a:endParaRPr lang="el-GR" sz="2200" i="1" u="sng" dirty="0"/>
          </a:p>
          <a:p>
            <a:pPr marL="0" indent="0">
              <a:buNone/>
            </a:pPr>
            <a:endParaRPr lang="el-GR" sz="2400" dirty="0"/>
          </a:p>
          <a:p>
            <a:pPr marL="0" indent="0">
              <a:buNone/>
            </a:pPr>
            <a:r>
              <a:rPr lang="el-GR" sz="2400" dirty="0"/>
              <a:t>Η σελίδα μας μπορεί να εξυπηρετήσει </a:t>
            </a:r>
            <a:r>
              <a:rPr lang="el-GR" sz="2400" u="sng" dirty="0"/>
              <a:t>οποιονδήποτε ενδιαφέρεται για το συγκεκριμένο μουσείο </a:t>
            </a:r>
            <a:r>
              <a:rPr lang="el-GR" sz="2400" dirty="0"/>
              <a:t>για οποιοδήποτε από τους παραπάνω λόγους.</a:t>
            </a:r>
          </a:p>
        </p:txBody>
      </p:sp>
    </p:spTree>
    <p:extLst>
      <p:ext uri="{BB962C8B-B14F-4D97-AF65-F5344CB8AC3E}">
        <p14:creationId xmlns:p14="http://schemas.microsoft.com/office/powerpoint/2010/main" val="18184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7BF3C1-FA3A-DA5C-CD5F-03790EFB1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05" y="774576"/>
            <a:ext cx="9601200" cy="538652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Linux Biolinum O"/>
              <a:ea typeface="Cambria" panose="020405030504060302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1:  	Αξιολόγηση και μελέτη του θέματος. Κατασκευή 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erd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και διαγράμματος οντοτήτων συσχετίσεων.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δομάδ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α 2:	 Front end -html, css , bootstrap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δομάδ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α 3: 	Front end -html, css, bootstrap, js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δομάδ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α 4: 	Front end -html, css, bootstrap, js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5: 	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6: 	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en-US" sz="1800" dirty="0" err="1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hbs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routes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και κατασκευή Βάσης δεδομένων.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7: 	Διακοπές Πάσχα.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8: 	Ένωση της βάσης δεδομένων με την ιστοσελίδα και εισαγωγή δεδομένων στη βάση.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Sessions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9:	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Sessions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και διορθώσεις στο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Εβδομάδα 10:	 Γενικές διορθώσεις,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upload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 στο </a:t>
            </a:r>
            <a:r>
              <a:rPr lang="en-US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Heroku</a:t>
            </a: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, αναφορά και παρουσίαση.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800" dirty="0">
                <a:effectLst/>
                <a:latin typeface="Linux Biolinum O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BBC29605-FC71-2E16-EB7F-E1495E81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6317"/>
            <a:ext cx="9601200" cy="1485900"/>
          </a:xfrm>
        </p:spPr>
        <p:txBody>
          <a:bodyPr/>
          <a:lstStyle/>
          <a:p>
            <a:r>
              <a:rPr lang="el-GR" dirty="0"/>
              <a:t>Χρονοδιάγραμμα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2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26412E-303A-F4F0-8725-980C7CB1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944" y="219588"/>
            <a:ext cx="9601200" cy="1485900"/>
          </a:xfrm>
        </p:spPr>
        <p:txBody>
          <a:bodyPr/>
          <a:lstStyle/>
          <a:p>
            <a:r>
              <a:rPr lang="en-US" dirty="0" err="1"/>
              <a:t>erd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00CA6791-F018-5A4D-08EA-B97C9809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29" y="1189052"/>
            <a:ext cx="10876309" cy="50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8620CDB4-AED0-D121-B17E-56C9E68B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23" y="651576"/>
            <a:ext cx="10295175" cy="547221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0DFA361-68BB-7975-8E15-D90C607A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23" y="692895"/>
            <a:ext cx="2571827" cy="2274776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96B4F5BA-5363-772A-6587-702257C8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6475" y="787235"/>
            <a:ext cx="1454480" cy="1910004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4978EAF-67DE-0FA8-364D-CC50862DB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8047" y="651576"/>
            <a:ext cx="1746007" cy="2004344"/>
          </a:xfrm>
          <a:prstGeom prst="rect">
            <a:avLst/>
          </a:prstGeom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B5DCB1C2-2DD6-7A4B-344F-381169806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358" y="5078192"/>
            <a:ext cx="3417742" cy="6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96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Θέση περιεχομένου 7">
            <a:extLst>
              <a:ext uri="{FF2B5EF4-FFF2-40B4-BE49-F238E27FC236}">
                <a16:creationId xmlns:a16="http://schemas.microsoft.com/office/drawing/2014/main" id="{C1BB575A-E87D-18D4-B05B-CBC60B88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325" y="5730536"/>
            <a:ext cx="8047608" cy="177409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Link:</a:t>
            </a:r>
            <a:r>
              <a:rPr lang="en-US" dirty="0" err="1">
                <a:solidFill>
                  <a:srgbClr val="0070C0"/>
                </a:solidFill>
              </a:rPr>
              <a:t>errfrgdhkjkl</a:t>
            </a:r>
            <a:r>
              <a:rPr lang="en-US" dirty="0">
                <a:solidFill>
                  <a:srgbClr val="0070C0"/>
                </a:solidFill>
              </a:rPr>
              <a:t>/;; </a:t>
            </a:r>
          </a:p>
        </p:txBody>
      </p:sp>
      <p:sp>
        <p:nvSpPr>
          <p:cNvPr id="3" name="Τίτλος 1">
            <a:extLst>
              <a:ext uri="{FF2B5EF4-FFF2-40B4-BE49-F238E27FC236}">
                <a16:creationId xmlns:a16="http://schemas.microsoft.com/office/drawing/2014/main" id="{73D930B7-0783-53F4-6723-AA927A7B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36" y="2373746"/>
            <a:ext cx="9601200" cy="1485900"/>
          </a:xfrm>
        </p:spPr>
        <p:txBody>
          <a:bodyPr/>
          <a:lstStyle/>
          <a:p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Ευχαριστούμε για την Προσοχή σας!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Περικοπή">
  <a:themeElements>
    <a:clrScheme name="Περικοπή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Περικοπή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Περικοπή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Περικοπή</Template>
  <TotalTime>318</TotalTime>
  <Words>276</Words>
  <Application>Microsoft Office PowerPoint</Application>
  <PresentationFormat>Ευρεία οθόνη</PresentationFormat>
  <Paragraphs>29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0" baseType="lpstr">
      <vt:lpstr>Calibri</vt:lpstr>
      <vt:lpstr>Franklin Gothic Book</vt:lpstr>
      <vt:lpstr>Linux Biolinum O</vt:lpstr>
      <vt:lpstr>Περικοπή</vt:lpstr>
      <vt:lpstr>Παρουσίαση του PowerPoint</vt:lpstr>
      <vt:lpstr>Στόχοι / Χρήστες.</vt:lpstr>
      <vt:lpstr>Χρονοδιάγραμμα</vt:lpstr>
      <vt:lpstr>erd</vt:lpstr>
      <vt:lpstr>Παρουσίαση του PowerPoint</vt:lpstr>
      <vt:lpstr>Ευχαριστούμε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ΝΙΚΟΛΑΟΥ ΝΙΚΟΛ</dc:creator>
  <cp:lastModifiedBy>ΝΙΚΟΛΑΟΥ ΝΙΚΟΛ</cp:lastModifiedBy>
  <cp:revision>9</cp:revision>
  <dcterms:created xsi:type="dcterms:W3CDTF">2023-03-29T16:03:37Z</dcterms:created>
  <dcterms:modified xsi:type="dcterms:W3CDTF">2023-05-28T14:38:00Z</dcterms:modified>
</cp:coreProperties>
</file>