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4303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049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2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711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1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6CC0A4E-7489-D482-7E31-38025185B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14"/>
          <a:stretch/>
        </p:blipFill>
        <p:spPr>
          <a:xfrm>
            <a:off x="20" y="-190490"/>
            <a:ext cx="12191980" cy="68593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89F46-9C49-2AAE-B3B7-9636B947E7AB}"/>
              </a:ext>
            </a:extLst>
          </p:cNvPr>
          <p:cNvSpPr txBox="1"/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Εφ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αρμογ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Η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Υπ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οστ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Η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ριξης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Αρχ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αιολογικο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Υ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Μουσε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Ι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ου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B8D62D0-1F37-C353-A791-EDAE9597B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rgbClr val="191B0E"/>
                </a:solidFill>
              </a:rPr>
              <a:t>Νικολάου Νικόλ, 1078521 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rgbClr val="191B0E"/>
                </a:solidFill>
              </a:rPr>
              <a:t>Νικολουδάκης Σταμάτιος, 1080573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rgbClr val="191B0E"/>
                </a:solidFill>
              </a:rPr>
              <a:t>Ομάδα: 27</a:t>
            </a:r>
          </a:p>
        </p:txBody>
      </p:sp>
    </p:spTree>
    <p:extLst>
      <p:ext uri="{BB962C8B-B14F-4D97-AF65-F5344CB8AC3E}">
        <p14:creationId xmlns:p14="http://schemas.microsoft.com/office/powerpoint/2010/main" val="105128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7672F7-6EA7-C987-16FA-9E5F093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9684"/>
            <a:ext cx="9601200" cy="1485900"/>
          </a:xfrm>
        </p:spPr>
        <p:txBody>
          <a:bodyPr/>
          <a:lstStyle/>
          <a:p>
            <a:r>
              <a:rPr lang="el-GR" dirty="0"/>
              <a:t>Στόχοι, Απαιτήσεις, Χρήστες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6B7E5E2-528C-FEFD-6DCC-F2760260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59334"/>
            <a:ext cx="9601200" cy="3581400"/>
          </a:xfrm>
        </p:spPr>
        <p:txBody>
          <a:bodyPr>
            <a:noAutofit/>
          </a:bodyPr>
          <a:lstStyle/>
          <a:p>
            <a:r>
              <a:rPr lang="el-GR" sz="2400" u="sng" dirty="0"/>
              <a:t>Στόχος μας,</a:t>
            </a:r>
            <a:r>
              <a:rPr lang="el-GR" sz="2400" dirty="0"/>
              <a:t> η δημιουργία μιας λειτουργικής σελίδας, φιλικής προς το χρήστη.  </a:t>
            </a:r>
          </a:p>
          <a:p>
            <a:r>
              <a:rPr lang="el-GR" sz="2400" u="sng" dirty="0"/>
              <a:t>Μέσω της σελίδας, αυτής ο χρήστης θα μπορεί:</a:t>
            </a:r>
          </a:p>
          <a:p>
            <a:pPr marL="0" indent="0">
              <a:buNone/>
            </a:pPr>
            <a:r>
              <a:rPr lang="el-GR" sz="2400" dirty="0"/>
              <a:t>	1)Να ενημερώνεται για το μουσείο</a:t>
            </a:r>
          </a:p>
          <a:p>
            <a:pPr marL="0" indent="0">
              <a:buNone/>
            </a:pPr>
            <a:r>
              <a:rPr lang="el-GR" sz="2400" dirty="0"/>
              <a:t>	2) Να κλείνει εισιτήρια</a:t>
            </a:r>
          </a:p>
          <a:p>
            <a:pPr marL="0" indent="0">
              <a:buNone/>
            </a:pPr>
            <a:r>
              <a:rPr lang="el-GR" sz="2400" dirty="0"/>
              <a:t>	3) Να βλέπει τα εκθέματα</a:t>
            </a:r>
          </a:p>
          <a:p>
            <a:pPr marL="0" indent="0">
              <a:buNone/>
            </a:pPr>
            <a:r>
              <a:rPr lang="el-GR" sz="2400" dirty="0"/>
              <a:t>	4) Να βλέπει τις τρέχοντες περιηγήσεις και εκδηλώσεις του μουσείου.</a:t>
            </a:r>
          </a:p>
          <a:p>
            <a:pPr marL="0" indent="0">
              <a:buNone/>
            </a:pPr>
            <a:r>
              <a:rPr lang="el-GR" sz="2400" dirty="0"/>
              <a:t>Αυτές είναι και οι </a:t>
            </a:r>
            <a:r>
              <a:rPr lang="el-GR" sz="2400" u="sng" dirty="0"/>
              <a:t>απαιτήσεις </a:t>
            </a:r>
            <a:r>
              <a:rPr lang="el-GR" sz="2400" dirty="0"/>
              <a:t>μας για την ιστοσελίδα που φτιάχνουμε.</a:t>
            </a:r>
          </a:p>
          <a:p>
            <a:r>
              <a:rPr lang="el-GR" sz="2400" dirty="0"/>
              <a:t>Η σελίδα μας μπορεί να εξυπηρετήσει </a:t>
            </a:r>
            <a:r>
              <a:rPr lang="el-GR" sz="2400" u="sng" dirty="0"/>
              <a:t>οποιονδήποτε ενδιαφέρεται για το συγκεκριμένο μουσείο </a:t>
            </a:r>
            <a:r>
              <a:rPr lang="el-GR" sz="2400" dirty="0"/>
              <a:t>για οποιοδήποτε από τους παραπάνω λόγους.</a:t>
            </a:r>
          </a:p>
        </p:txBody>
      </p:sp>
    </p:spTree>
    <p:extLst>
      <p:ext uri="{BB962C8B-B14F-4D97-AF65-F5344CB8AC3E}">
        <p14:creationId xmlns:p14="http://schemas.microsoft.com/office/powerpoint/2010/main" val="181849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26412E-303A-F4F0-8725-980C7CB1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1026" name="Picture 2" descr="Δεν υπάρχει διαθέσιμη περιγραφή.">
            <a:extLst>
              <a:ext uri="{FF2B5EF4-FFF2-40B4-BE49-F238E27FC236}">
                <a16:creationId xmlns:a16="http://schemas.microsoft.com/office/drawing/2014/main" id="{B4F69534-C5A3-8DFC-56B1-0A19B492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528764"/>
            <a:ext cx="10481760" cy="47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Περικοπή">
  <a:themeElements>
    <a:clrScheme name="Περικοπή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Περικοπή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Περικοπή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Περικοπή</Template>
  <TotalTime>85</TotalTime>
  <Words>116</Words>
  <Application>Microsoft Office PowerPoint</Application>
  <PresentationFormat>Ευρεία οθόνη</PresentationFormat>
  <Paragraphs>14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5" baseType="lpstr">
      <vt:lpstr>Franklin Gothic Book</vt:lpstr>
      <vt:lpstr>Περικοπή</vt:lpstr>
      <vt:lpstr>Παρουσίαση του PowerPoint</vt:lpstr>
      <vt:lpstr>Στόχοι, Απαιτήσεις, Χρήστες</vt:lpstr>
      <vt:lpstr>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ΝΙΚΟΛΑΟΥ ΝΙΚΟΛ</dc:creator>
  <cp:lastModifiedBy>ΝΙΚΟΛΑΟΥ ΝΙΚΟΛ</cp:lastModifiedBy>
  <cp:revision>3</cp:revision>
  <dcterms:created xsi:type="dcterms:W3CDTF">2023-03-29T16:03:37Z</dcterms:created>
  <dcterms:modified xsi:type="dcterms:W3CDTF">2023-04-01T18:31:19Z</dcterms:modified>
</cp:coreProperties>
</file>