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sldIdLst>
    <p:sldId id="256" r:id="rId2"/>
    <p:sldId id="260" r:id="rId3"/>
    <p:sldId id="263" r:id="rId4"/>
    <p:sldId id="257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E9F2D1-04CD-4B44-A876-44F63AD4C0E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0F8B301-50AC-42AD-98A7-1DCA7217AEC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84303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F2D1-04CD-4B44-A876-44F63AD4C0E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B301-50AC-42AD-98A7-1DCA7217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3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F2D1-04CD-4B44-A876-44F63AD4C0E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B301-50AC-42AD-98A7-1DCA7217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8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F2D1-04CD-4B44-A876-44F63AD4C0E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B301-50AC-42AD-98A7-1DCA7217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8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E9F2D1-04CD-4B44-A876-44F63AD4C0E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F8B301-50AC-42AD-98A7-1DCA7217AE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20496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F2D1-04CD-4B44-A876-44F63AD4C0E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B301-50AC-42AD-98A7-1DCA7217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F2D1-04CD-4B44-A876-44F63AD4C0E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B301-50AC-42AD-98A7-1DCA7217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7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F2D1-04CD-4B44-A876-44F63AD4C0E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B301-50AC-42AD-98A7-1DCA7217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7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F2D1-04CD-4B44-A876-44F63AD4C0E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B301-50AC-42AD-98A7-1DCA7217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1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E9F2D1-04CD-4B44-A876-44F63AD4C0E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F8B301-50AC-42AD-98A7-1DCA7217AE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729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E9F2D1-04CD-4B44-A876-44F63AD4C0E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F8B301-50AC-42AD-98A7-1DCA7217AE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711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7E9F2D1-04CD-4B44-A876-44F63AD4C0E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0F8B301-50AC-42AD-98A7-1DCA7217AE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917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7">
            <a:extLst>
              <a:ext uri="{FF2B5EF4-FFF2-40B4-BE49-F238E27FC236}">
                <a16:creationId xmlns:a16="http://schemas.microsoft.com/office/drawing/2014/main" id="{96CC0A4E-7489-D482-7E31-38025185BF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914"/>
          <a:stretch/>
        </p:blipFill>
        <p:spPr>
          <a:xfrm>
            <a:off x="20" y="-457190"/>
            <a:ext cx="12191980" cy="6859300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F33867FC-EB8E-4B00-B7D5-7967D9DF1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D69E00ED-B0F1-4570-A74E-E05D0E9A8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074D0BE7-DDD8-46AB-A2C1-5B7FFD921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A89F46-9C49-2AAE-B3B7-9636B947E7AB}"/>
              </a:ext>
            </a:extLst>
          </p:cNvPr>
          <p:cNvSpPr txBox="1"/>
          <p:nvPr/>
        </p:nvSpPr>
        <p:spPr>
          <a:xfrm>
            <a:off x="1915128" y="1788454"/>
            <a:ext cx="8361229" cy="20982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cap="all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Εφ</a:t>
            </a:r>
            <a:r>
              <a:rPr lang="en-US" sz="5600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αρμογ</a:t>
            </a:r>
            <a:r>
              <a:rPr lang="el-GR" sz="5600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Η</a:t>
            </a:r>
            <a:r>
              <a:rPr lang="en-US" sz="5600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Υπ</a:t>
            </a:r>
            <a:r>
              <a:rPr lang="en-US" sz="5600" cap="all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οστ</a:t>
            </a:r>
            <a:r>
              <a:rPr lang="el-GR" sz="5600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Η</a:t>
            </a:r>
            <a:r>
              <a:rPr lang="en-US" sz="5600" cap="all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ριξης</a:t>
            </a:r>
            <a:r>
              <a:rPr lang="en-US" sz="5600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5600" cap="all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Αρχ</a:t>
            </a:r>
            <a:r>
              <a:rPr lang="en-US" sz="5600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αιολογικο</a:t>
            </a:r>
            <a:r>
              <a:rPr lang="el-GR" sz="5600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Υ</a:t>
            </a:r>
            <a:r>
              <a:rPr lang="en-US" sz="5600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5600" cap="all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Μουσε</a:t>
            </a:r>
            <a:r>
              <a:rPr lang="el-GR" sz="5600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Ι</a:t>
            </a:r>
            <a:r>
              <a:rPr lang="en-US" sz="5600" cap="all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ου</a:t>
            </a:r>
            <a:r>
              <a:rPr lang="en-US" sz="5600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0B8D62D0-1F37-C353-A791-EDAE9597B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1800">
                <a:solidFill>
                  <a:srgbClr val="191B0E"/>
                </a:solidFill>
              </a:rPr>
              <a:t>Νικολάου Νικόλ, 1078521 </a:t>
            </a: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1800">
                <a:solidFill>
                  <a:srgbClr val="191B0E"/>
                </a:solidFill>
              </a:rPr>
              <a:t>Νικολουδάκης Σταμάτιος, 1080573</a:t>
            </a: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1800">
                <a:solidFill>
                  <a:srgbClr val="191B0E"/>
                </a:solidFill>
              </a:rPr>
              <a:t>Ομάδα: 27</a:t>
            </a:r>
          </a:p>
        </p:txBody>
      </p:sp>
    </p:spTree>
    <p:extLst>
      <p:ext uri="{BB962C8B-B14F-4D97-AF65-F5344CB8AC3E}">
        <p14:creationId xmlns:p14="http://schemas.microsoft.com/office/powerpoint/2010/main" val="105128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77672F7-6EA7-C987-16FA-9E5F0934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9684"/>
            <a:ext cx="9601200" cy="1485900"/>
          </a:xfrm>
        </p:spPr>
        <p:txBody>
          <a:bodyPr/>
          <a:lstStyle/>
          <a:p>
            <a:r>
              <a:rPr lang="el-GR" dirty="0"/>
              <a:t>Στόχοι / Χρήστες.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6B7E5E2-528C-FEFD-6DCC-F2760260B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301" y="1735584"/>
            <a:ext cx="9601200" cy="3581400"/>
          </a:xfrm>
        </p:spPr>
        <p:txBody>
          <a:bodyPr>
            <a:noAutofit/>
          </a:bodyPr>
          <a:lstStyle/>
          <a:p>
            <a:r>
              <a:rPr lang="el-GR" sz="2400" u="sng" dirty="0"/>
              <a:t>Στόχος μας,</a:t>
            </a:r>
            <a:r>
              <a:rPr lang="el-GR" sz="2400" dirty="0"/>
              <a:t> η δημιουργία μιας λειτουργικής και καλαίσθητης ιστοσελίδας, φιλικής προς το χρήστη. </a:t>
            </a:r>
          </a:p>
          <a:p>
            <a:r>
              <a:rPr lang="el-GR" sz="2400" u="sng" dirty="0"/>
              <a:t>Μέσω της σελίδας, αυτής ο χρήστης θα μπορεί:</a:t>
            </a:r>
          </a:p>
          <a:p>
            <a:pPr marL="987552" lvl="2" indent="0">
              <a:buNone/>
            </a:pPr>
            <a:r>
              <a:rPr lang="el-GR" sz="2200" u="sng" dirty="0"/>
              <a:t>Να διαβάζει πληροφορίες για το μουσείο μέσω των σελίδων </a:t>
            </a:r>
            <a:r>
              <a:rPr lang="en-US" sz="2200" u="sng" dirty="0"/>
              <a:t>what’s on </a:t>
            </a:r>
            <a:r>
              <a:rPr lang="el-GR" sz="2200" u="sng" dirty="0"/>
              <a:t>και </a:t>
            </a:r>
            <a:r>
              <a:rPr lang="en-US" sz="2200" u="sng" dirty="0"/>
              <a:t>explore.</a:t>
            </a:r>
          </a:p>
          <a:p>
            <a:pPr marL="987552" lvl="2" indent="0">
              <a:buNone/>
            </a:pPr>
            <a:r>
              <a:rPr lang="el-GR" sz="2200" i="1" u="sng" dirty="0"/>
              <a:t>Να φτιάχνει λογαριασμό και να συνδέεται σε αυτόν.</a:t>
            </a:r>
            <a:r>
              <a:rPr lang="en-US" sz="2200" i="1" u="sng" dirty="0"/>
              <a:t> (sign up/ log in)</a:t>
            </a:r>
            <a:endParaRPr lang="el-GR" sz="2200" i="1" u="sng" dirty="0"/>
          </a:p>
          <a:p>
            <a:pPr marL="987552" lvl="2" indent="0">
              <a:buNone/>
            </a:pPr>
            <a:r>
              <a:rPr lang="el-GR" sz="2200" i="1" u="sng" dirty="0"/>
              <a:t>Αφού συνδεθεί, θα μπορεί να κλείνει </a:t>
            </a:r>
            <a:r>
              <a:rPr lang="el-GR" sz="2200" i="1" u="sng" dirty="0" err="1"/>
              <a:t>εισητήρια</a:t>
            </a:r>
            <a:r>
              <a:rPr lang="el-GR" sz="2200" i="1" u="sng" dirty="0"/>
              <a:t> και να επεξεργάζεται το προφίλ του.</a:t>
            </a:r>
            <a:r>
              <a:rPr lang="en-US" sz="2200" i="1" u="sng" dirty="0"/>
              <a:t>(tickets, ticket form, profile, change password)</a:t>
            </a:r>
            <a:endParaRPr lang="el-GR" sz="2200" i="1" u="sng" dirty="0"/>
          </a:p>
          <a:p>
            <a:pPr marL="0" indent="0">
              <a:buNone/>
            </a:pPr>
            <a:endParaRPr lang="el-GR" sz="2400" dirty="0"/>
          </a:p>
          <a:p>
            <a:pPr marL="0" indent="0">
              <a:buNone/>
            </a:pPr>
            <a:r>
              <a:rPr lang="el-GR" sz="2400" dirty="0"/>
              <a:t>Η σελίδα μας μπορεί να εξυπηρετήσει </a:t>
            </a:r>
            <a:r>
              <a:rPr lang="el-GR" sz="2400" u="sng" dirty="0"/>
              <a:t>οποιονδήποτε ενδιαφέρεται για το συγκεκριμένο μουσείο </a:t>
            </a:r>
            <a:r>
              <a:rPr lang="el-GR" sz="2400" dirty="0"/>
              <a:t>για οποιοδήποτε από τους παραπάνω λόγους.</a:t>
            </a:r>
          </a:p>
        </p:txBody>
      </p:sp>
    </p:spTree>
    <p:extLst>
      <p:ext uri="{BB962C8B-B14F-4D97-AF65-F5344CB8AC3E}">
        <p14:creationId xmlns:p14="http://schemas.microsoft.com/office/powerpoint/2010/main" val="181849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B7BF3C1-FA3A-DA5C-CD5F-03790EFB1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005" y="774576"/>
            <a:ext cx="9601200" cy="538652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Linux Biolinum O"/>
              <a:ea typeface="Cambria" panose="020405030504060302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Εβδομάδα 1:  	Αξιολόγηση και μελέτη του θέματος. Κατασκευή </a:t>
            </a:r>
            <a:r>
              <a:rPr lang="en-US" sz="1800" dirty="0" err="1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erd</a:t>
            </a:r>
            <a:r>
              <a:rPr lang="en-US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και διαγράμματος οντοτήτων συσχετίσεων.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Εβ</a:t>
            </a:r>
            <a:r>
              <a:rPr lang="en-US" sz="1800" dirty="0" err="1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δομάδ</a:t>
            </a:r>
            <a:r>
              <a:rPr lang="en-US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α 2:	 Front end -html, css , bootstrap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Εβ</a:t>
            </a:r>
            <a:r>
              <a:rPr lang="en-US" sz="1800" dirty="0" err="1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δομάδ</a:t>
            </a:r>
            <a:r>
              <a:rPr lang="en-US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α 3: 	Front end -html, css, bootstrap, js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Εβ</a:t>
            </a:r>
            <a:r>
              <a:rPr lang="en-US" sz="1800" dirty="0" err="1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δομάδ</a:t>
            </a:r>
            <a:r>
              <a:rPr lang="en-US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α 4: 	Front end -html, css, bootstrap, js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Εβδομάδα 5: 	</a:t>
            </a:r>
            <a:r>
              <a:rPr lang="en-US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Front end</a:t>
            </a:r>
            <a:r>
              <a:rPr lang="el-GR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l-GR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Εβδομάδα 6: 	</a:t>
            </a:r>
            <a:r>
              <a:rPr lang="en-US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Back</a:t>
            </a:r>
            <a:r>
              <a:rPr lang="el-GR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end </a:t>
            </a:r>
            <a:r>
              <a:rPr lang="en-US" sz="1800" dirty="0" err="1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hbs</a:t>
            </a:r>
            <a:r>
              <a:rPr lang="el-GR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routes</a:t>
            </a:r>
            <a:r>
              <a:rPr lang="el-GR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 και κατασκευή Βάσης δεδομένων.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Εβδομάδα 7: 	Διακοπές Πάσχα.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Εβδομάδα 8: 	Ένωση της βάσης δεδομένων με την ιστοσελίδα και εισαγωγή δεδομένων στη βάση. </a:t>
            </a:r>
            <a:r>
              <a:rPr lang="en-US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Sessions</a:t>
            </a:r>
            <a:r>
              <a:rPr lang="el-GR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Εβδομάδα 9:	 </a:t>
            </a:r>
            <a:r>
              <a:rPr lang="en-US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Sessions</a:t>
            </a:r>
            <a:r>
              <a:rPr lang="el-GR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Queries</a:t>
            </a:r>
            <a:r>
              <a:rPr lang="el-GR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 και διορθώσεις στο </a:t>
            </a:r>
            <a:r>
              <a:rPr lang="en-US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front end</a:t>
            </a:r>
            <a:r>
              <a:rPr lang="el-GR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Εβδομάδα 10:	 Γενικές διορθώσεις, </a:t>
            </a:r>
            <a:r>
              <a:rPr lang="en-US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upload</a:t>
            </a:r>
            <a:r>
              <a:rPr lang="el-GR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 στο </a:t>
            </a:r>
            <a:r>
              <a:rPr lang="en-US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Heroku</a:t>
            </a:r>
            <a:r>
              <a:rPr lang="el-GR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, αναφορά και παρουσίαση.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l-GR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Τίτλος 1">
            <a:extLst>
              <a:ext uri="{FF2B5EF4-FFF2-40B4-BE49-F238E27FC236}">
                <a16:creationId xmlns:a16="http://schemas.microsoft.com/office/drawing/2014/main" id="{BBC29605-FC71-2E16-EB7F-E1495E81C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76317"/>
            <a:ext cx="9601200" cy="1485900"/>
          </a:xfrm>
        </p:spPr>
        <p:txBody>
          <a:bodyPr/>
          <a:lstStyle/>
          <a:p>
            <a:r>
              <a:rPr lang="el-GR" dirty="0"/>
              <a:t>Χρονοδιάγραμμα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2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126412E-303A-F4F0-8725-980C7CB1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944" y="219588"/>
            <a:ext cx="9601200" cy="1485900"/>
          </a:xfrm>
        </p:spPr>
        <p:txBody>
          <a:bodyPr/>
          <a:lstStyle/>
          <a:p>
            <a:r>
              <a:rPr lang="en-US" dirty="0" err="1"/>
              <a:t>erd</a:t>
            </a:r>
            <a:endParaRPr lang="en-US" dirty="0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00CA6791-F018-5A4D-08EA-B97C98096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29" y="1189052"/>
            <a:ext cx="10876309" cy="50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Εικόνα 8">
            <a:extLst>
              <a:ext uri="{FF2B5EF4-FFF2-40B4-BE49-F238E27FC236}">
                <a16:creationId xmlns:a16="http://schemas.microsoft.com/office/drawing/2014/main" id="{8620CDB4-AED0-D121-B17E-56C9E68B8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23" y="651576"/>
            <a:ext cx="10295175" cy="5472210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00DFA361-68BB-7975-8E15-D90C607A6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023" y="692895"/>
            <a:ext cx="2571827" cy="2274776"/>
          </a:xfrm>
          <a:prstGeom prst="rect">
            <a:avLst/>
          </a:prstGeom>
        </p:spPr>
      </p:pic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96B4F5BA-5363-772A-6587-702257C84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6475" y="787235"/>
            <a:ext cx="1454480" cy="1910004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94978EAF-67DE-0FA8-364D-CC50862DB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8047" y="651576"/>
            <a:ext cx="1746007" cy="2004344"/>
          </a:xfrm>
          <a:prstGeom prst="rect">
            <a:avLst/>
          </a:prstGeom>
        </p:spPr>
      </p:pic>
      <p:pic>
        <p:nvPicPr>
          <p:cNvPr id="2" name="Εικόνα 1">
            <a:extLst>
              <a:ext uri="{FF2B5EF4-FFF2-40B4-BE49-F238E27FC236}">
                <a16:creationId xmlns:a16="http://schemas.microsoft.com/office/drawing/2014/main" id="{B5DCB1C2-2DD6-7A4B-344F-381169806C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3358" y="5078192"/>
            <a:ext cx="3417742" cy="64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9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Θέση περιεχομένου 7">
            <a:extLst>
              <a:ext uri="{FF2B5EF4-FFF2-40B4-BE49-F238E27FC236}">
                <a16:creationId xmlns:a16="http://schemas.microsoft.com/office/drawing/2014/main" id="{C1BB575A-E87D-18D4-B05B-CBC60B884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325" y="5730536"/>
            <a:ext cx="8047608" cy="17740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Link:</a:t>
            </a:r>
            <a:r>
              <a:rPr lang="el-GR" dirty="0"/>
              <a:t> </a:t>
            </a:r>
            <a:r>
              <a:rPr lang="en-US" dirty="0"/>
              <a:t>https://github.com/StamatisNik/Museums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Τίτλος 1">
            <a:extLst>
              <a:ext uri="{FF2B5EF4-FFF2-40B4-BE49-F238E27FC236}">
                <a16:creationId xmlns:a16="http://schemas.microsoft.com/office/drawing/2014/main" id="{73D930B7-0783-53F4-6723-AA927A7B5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836" y="2373746"/>
            <a:ext cx="9601200" cy="1485900"/>
          </a:xfrm>
        </p:spPr>
        <p:txBody>
          <a:bodyPr/>
          <a:lstStyle/>
          <a:p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Ευχαριστούμε για την Προσοχή σας!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9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Περικοπή">
  <a:themeElements>
    <a:clrScheme name="Περικοπή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Περικοπή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Περικοπή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Περικοπή</Template>
  <TotalTime>319</TotalTime>
  <Words>283</Words>
  <Application>Microsoft Office PowerPoint</Application>
  <PresentationFormat>Ευρεία οθόνη</PresentationFormat>
  <Paragraphs>29</Paragraphs>
  <Slides>6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6</vt:i4>
      </vt:variant>
    </vt:vector>
  </HeadingPairs>
  <TitlesOfParts>
    <vt:vector size="10" baseType="lpstr">
      <vt:lpstr>Calibri</vt:lpstr>
      <vt:lpstr>Franklin Gothic Book</vt:lpstr>
      <vt:lpstr>Linux Biolinum O</vt:lpstr>
      <vt:lpstr>Περικοπή</vt:lpstr>
      <vt:lpstr>Παρουσίαση του PowerPoint</vt:lpstr>
      <vt:lpstr>Στόχοι / Χρήστες.</vt:lpstr>
      <vt:lpstr>Χρονοδιάγραμμα</vt:lpstr>
      <vt:lpstr>erd</vt:lpstr>
      <vt:lpstr>Παρουσίαση του PowerPoint</vt:lpstr>
      <vt:lpstr>Ευχαριστούμε για την Προσοχή σας!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ΝΙΚΟΛΑΟΥ ΝΙΚΟΛ</dc:creator>
  <cp:lastModifiedBy>ΝΙΚΟΛΑΟΥ ΝΙΚΟΛ</cp:lastModifiedBy>
  <cp:revision>10</cp:revision>
  <dcterms:created xsi:type="dcterms:W3CDTF">2023-03-29T16:03:37Z</dcterms:created>
  <dcterms:modified xsi:type="dcterms:W3CDTF">2023-05-28T18:27:58Z</dcterms:modified>
</cp:coreProperties>
</file>