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0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66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4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23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C9BC-E016-4E88-822D-79AF4B59DA6E}" type="datetimeFigureOut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D88E27-A588-41D1-873D-322298A6E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035" y="996778"/>
            <a:ext cx="8791575" cy="1055087"/>
          </a:xfrm>
        </p:spPr>
        <p:txBody>
          <a:bodyPr/>
          <a:lstStyle/>
          <a:p>
            <a:pPr algn="l"/>
            <a:r>
              <a:rPr lang="en-US" sz="6000" dirty="0" smtClean="0"/>
              <a:t>Ecology project</a:t>
            </a:r>
            <a:r>
              <a:rPr lang="sr-Latn-RS" sz="6000" dirty="0" smtClean="0"/>
              <a:t> app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035" y="4598818"/>
            <a:ext cx="4802658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14905 Stamenovi</a:t>
            </a:r>
            <a:r>
              <a:rPr lang="sr-Latn-RS" sz="2000" dirty="0" smtClean="0"/>
              <a:t>ć Nikola</a:t>
            </a:r>
          </a:p>
          <a:p>
            <a:pPr algn="l"/>
            <a:r>
              <a:rPr lang="sr-Latn-RS" sz="2000" dirty="0" smtClean="0"/>
              <a:t>14938 </a:t>
            </a:r>
            <a:r>
              <a:rPr lang="en-US" sz="2000" dirty="0" smtClean="0"/>
              <a:t>S</a:t>
            </a:r>
            <a:r>
              <a:rPr lang="sr-Latn-RS" sz="2000" dirty="0" smtClean="0"/>
              <a:t>tojiljković </a:t>
            </a:r>
            <a:r>
              <a:rPr lang="en-US" sz="2000" dirty="0"/>
              <a:t>J</a:t>
            </a:r>
            <a:r>
              <a:rPr lang="sr-Latn-RS" sz="2000" dirty="0" smtClean="0"/>
              <a:t>ovan</a:t>
            </a:r>
          </a:p>
          <a:p>
            <a:pPr algn="l"/>
            <a:r>
              <a:rPr lang="sr-Latn-RS" sz="2000" dirty="0" smtClean="0"/>
              <a:t>15015 </a:t>
            </a:r>
            <a:r>
              <a:rPr lang="sr-Latn-RS" sz="2000" dirty="0"/>
              <a:t>Ž</a:t>
            </a:r>
            <a:r>
              <a:rPr lang="sr-Latn-RS" sz="2000" dirty="0" smtClean="0"/>
              <a:t>ivković Stevan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55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3114" y="2325652"/>
            <a:ext cx="579036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6000" b="0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  <a:br>
              <a:rPr lang="sr-Latn-RS" sz="6000" b="0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RS" sz="6000" b="0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 Team</a:t>
            </a:r>
            <a:endParaRPr lang="en-US" sz="6000" b="0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54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Osnovne informacije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2160589"/>
            <a:ext cx="9273975" cy="3880773"/>
          </a:xfrm>
        </p:spPr>
        <p:txBody>
          <a:bodyPr/>
          <a:lstStyle/>
          <a:p>
            <a:r>
              <a:rPr lang="sr-Latn-RS" dirty="0" smtClean="0"/>
              <a:t>Ecology project predstavlja aplikaciju koja služi kao jedan vid pomoći pri lakšem detektovanju i evidentiranju zagadjivanja životne sredine.</a:t>
            </a:r>
          </a:p>
          <a:p>
            <a:endParaRPr lang="sr-Latn-RS" dirty="0"/>
          </a:p>
          <a:p>
            <a:r>
              <a:rPr lang="sr-Latn-RS" dirty="0" smtClean="0"/>
              <a:t>Korisnici ove aplikacije imaju mogućnost evidentiranja ekoloških 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prekršaja uz pomoć kamere telefona, i sliku uz dodatne informacije</a:t>
            </a:r>
            <a:br>
              <a:rPr lang="sr-Latn-RS" dirty="0" smtClean="0"/>
            </a:br>
            <a:r>
              <a:rPr lang="sr-Latn-RS" dirty="0" smtClean="0"/>
              <a:t>o problemu prezentovati ostalim korisnicima.</a:t>
            </a:r>
          </a:p>
          <a:p>
            <a:endParaRPr lang="sr-Latn-RS" dirty="0"/>
          </a:p>
          <a:p>
            <a:r>
              <a:rPr lang="sr-Latn-RS" dirty="0" smtClean="0"/>
              <a:t>Prikaz označenih prekršaja ostalim korisnicima svodi se na prikaz </a:t>
            </a:r>
            <a:br>
              <a:rPr lang="sr-Latn-RS" dirty="0" smtClean="0"/>
            </a:br>
            <a:r>
              <a:rPr lang="sr-Latn-RS" dirty="0" smtClean="0"/>
              <a:t>odredjenih obeležavača na mapi, koja se inicijalno učitava sa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trenutnom pozicijom korisnika.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74" y="4243709"/>
            <a:ext cx="1937696" cy="1937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02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aplikacije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74989"/>
            <a:ext cx="1868292" cy="3321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849017"/>
            <a:ext cx="336744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1600" dirty="0" smtClean="0"/>
              <a:t>Pri pokretanju aplikacije ispituje se da li je aktivirana GPS usluga na mobilnom telefonu i ukoliko nije zahteva se njena aktivacija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1056" y="2926235"/>
            <a:ext cx="653993" cy="46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0318" y="1866626"/>
            <a:ext cx="364384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1600" dirty="0" smtClean="0"/>
              <a:t>Nakon aktivacije korisnik dobija mapu sa svojom trenutnom lokacijom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32" y="1937770"/>
            <a:ext cx="1832560" cy="32578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8630082" y="2151275"/>
            <a:ext cx="548294" cy="34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26720" y="2664906"/>
            <a:ext cx="336744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1600" dirty="0" smtClean="0"/>
              <a:t>Početna strana aplikacije sadrži logo i naziv aplikacije, mapu, polje za pretragu, brzinu kretanja kao i dugme Show čijim se klikom prikazuje forma za evidentiranje ekoloških prekršaja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98" y="3059586"/>
            <a:ext cx="1885619" cy="33522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7001" y="4653713"/>
            <a:ext cx="364384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1600" dirty="0" smtClean="0"/>
              <a:t>Forma sa osnovnim podacima korisnika i dugme za pokretanje kamere i kreiranje slike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65193" y="4908884"/>
            <a:ext cx="423541" cy="49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8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aplikacije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3039" y="1935747"/>
            <a:ext cx="455595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Nakon popunjavanja i prosledjivanja</a:t>
            </a:r>
            <a:br>
              <a:rPr lang="sr-Latn-RS" dirty="0" smtClean="0"/>
            </a:br>
            <a:r>
              <a:rPr lang="sr-Latn-RS" dirty="0" smtClean="0"/>
              <a:t>slike i podataka pojavljuje se marker</a:t>
            </a:r>
            <a:br>
              <a:rPr lang="sr-Latn-RS" dirty="0" smtClean="0"/>
            </a:br>
            <a:r>
              <a:rPr lang="sr-Latn-RS" dirty="0" smtClean="0"/>
              <a:t>na mapi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72" y="1930400"/>
            <a:ext cx="2252402" cy="40042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040130" y="2652584"/>
            <a:ext cx="650789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3039" y="4042027"/>
            <a:ext cx="455595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Klikom na marker dobićemo pregled osnovnih informacija korisnika koji je to postavio kao i sliku koju je slikao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5" y="1937949"/>
            <a:ext cx="2292963" cy="407637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757099" y="4146319"/>
            <a:ext cx="855940" cy="35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9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aplikacije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34" y="1122946"/>
            <a:ext cx="3045494" cy="5414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4260" y="1745734"/>
            <a:ext cx="45559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Primer pregleda kreirane slike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95070" y="1930400"/>
            <a:ext cx="1446825" cy="60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77" y="2433285"/>
            <a:ext cx="455595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Za pretragu se može odabrati više kriterijuma poput pretrage u svojim izveštajima, pretrage u svim izveštajima, kao i pretrage prema rastojanju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33285"/>
            <a:ext cx="2326545" cy="41360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668721" y="3605870"/>
            <a:ext cx="670313" cy="3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5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Programska struktura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se sastoji iz dva dela: klijentski i serverski deo.</a:t>
            </a:r>
          </a:p>
          <a:p>
            <a:r>
              <a:rPr lang="sr-Latn-RS" dirty="0" smtClean="0"/>
              <a:t>Za klijentski deo korišćene su tehnologije HTML5, CSS3, JavaScript, AJAX, Bootstrap, jQuery i Cordova.</a:t>
            </a:r>
          </a:p>
          <a:p>
            <a:r>
              <a:rPr lang="sr-Latn-RS" dirty="0" smtClean="0"/>
              <a:t>Za serverski deo korišćen je Node.js.</a:t>
            </a:r>
          </a:p>
          <a:p>
            <a:r>
              <a:rPr lang="sr-Latn-RS" dirty="0" smtClean="0"/>
              <a:t>Neki od Cordova pluginova koji se koriste su plugin za kameru, geolocation, detekciju pokreta, plugin za SQLite bazu podataka itd.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6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delova koda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804232"/>
            <a:ext cx="8596312" cy="1949679"/>
          </a:xfrm>
        </p:spPr>
      </p:pic>
      <p:sp>
        <p:nvSpPr>
          <p:cNvPr id="5" name="TextBox 4"/>
          <p:cNvSpPr txBox="1"/>
          <p:nvPr/>
        </p:nvSpPr>
        <p:spPr>
          <a:xfrm>
            <a:off x="6832405" y="1561068"/>
            <a:ext cx="2569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Kreiranje baze i tabele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50570"/>
            <a:ext cx="8596668" cy="1667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0110" y="4065904"/>
            <a:ext cx="25222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Provera GPS aktivacije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delova koda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3" y="1802063"/>
            <a:ext cx="4641275" cy="4181642"/>
          </a:xfrm>
        </p:spPr>
      </p:pic>
      <p:sp>
        <p:nvSpPr>
          <p:cNvPr id="6" name="TextBox 5"/>
          <p:cNvSpPr txBox="1"/>
          <p:nvPr/>
        </p:nvSpPr>
        <p:spPr>
          <a:xfrm>
            <a:off x="3927753" y="1561068"/>
            <a:ext cx="20958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Postavljanje mape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07" y="2348080"/>
            <a:ext cx="6024461" cy="1943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7227" y="2163414"/>
            <a:ext cx="2467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Upload slike na server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39" y="4840545"/>
            <a:ext cx="3353268" cy="1143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4337" y="4524465"/>
            <a:ext cx="1423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Logo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0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delova koda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8" y="1602854"/>
            <a:ext cx="8278380" cy="3677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7684" y="1418188"/>
            <a:ext cx="28376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Detekcija brzine kretanja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8" y="5649349"/>
            <a:ext cx="8430802" cy="866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8337" y="5321803"/>
            <a:ext cx="1688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r-Latn-RS" dirty="0" smtClean="0"/>
              <a:t>Kreiranje slike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269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Ecology project app</vt:lpstr>
      <vt:lpstr>Osnovne informacije</vt:lpstr>
      <vt:lpstr>Izgled aplikacije</vt:lpstr>
      <vt:lpstr>Izgled aplikacije</vt:lpstr>
      <vt:lpstr>Izgled aplikacije</vt:lpstr>
      <vt:lpstr>Programska struktura</vt:lpstr>
      <vt:lpstr>Primeri delova koda</vt:lpstr>
      <vt:lpstr>Primeri delova koda</vt:lpstr>
      <vt:lpstr>Primeri delova koda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Ecology project</dc:title>
  <dc:creator>Stevan</dc:creator>
  <cp:lastModifiedBy>Stevan</cp:lastModifiedBy>
  <cp:revision>16</cp:revision>
  <dcterms:created xsi:type="dcterms:W3CDTF">2017-05-07T21:23:30Z</dcterms:created>
  <dcterms:modified xsi:type="dcterms:W3CDTF">2017-05-07T23:37:30Z</dcterms:modified>
</cp:coreProperties>
</file>