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5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DA8D1-7A82-47FC-BE29-31CF0881AA80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9A3FDF-ABF0-4E80-B907-6535C27AA60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?fbclid=IwAR2zhe2V_IbpFkJTL3cW7G6Asyo0vOS8unUlQR1cdyRF4awpyCZcwSW9rb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2724" y="316402"/>
            <a:ext cx="9144000" cy="106586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Διαδίκτυο &amp; Εφαρμογές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122" y="1696325"/>
            <a:ext cx="4318475" cy="1655762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Appathon</a:t>
            </a:r>
            <a:r>
              <a:rPr lang="en-US" sz="20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@NTUA 2020</a:t>
            </a:r>
          </a:p>
          <a:p>
            <a:pPr algn="r"/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ΣΤΑΜΟΥΛΗΣ ΚΩΝΣΤΑΝΤΙΝΟΣ 3115406</a:t>
            </a:r>
            <a:endParaRPr lang="en-US" sz="1800" dirty="0">
              <a:latin typeface="Centaur" panose="020305040502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" y="220551"/>
            <a:ext cx="1940904" cy="1928382"/>
          </a:xfrm>
          <a:prstGeom prst="rect">
            <a:avLst/>
          </a:prstGeom>
          <a:pattFill prst="pct10">
            <a:fgClr>
              <a:srgbClr val="15424D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rgbClr val="1B4D57"/>
            </a:glow>
            <a:reflection stA="0" endPos="50000" dist="50800" dir="5400000" sy="-100000" algn="bl" rotWithShape="0"/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6084" y="306598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ΘΕΜΑ ΕΡΓΑΣΙΑΣ</a:t>
            </a:r>
            <a:r>
              <a:rPr lang="el-GR" dirty="0" smtClean="0"/>
              <a:t>: </a:t>
            </a:r>
          </a:p>
          <a:p>
            <a:r>
              <a:rPr lang="en-US" dirty="0"/>
              <a:t>(</a:t>
            </a:r>
            <a:r>
              <a:rPr lang="en-US" i="1" dirty="0" smtClean="0"/>
              <a:t>CTGOV-03</a:t>
            </a:r>
            <a:r>
              <a:rPr lang="en-US" dirty="0" smtClean="0"/>
              <a:t>)</a:t>
            </a:r>
          </a:p>
          <a:p>
            <a:r>
              <a:rPr lang="el-GR" dirty="0" smtClean="0"/>
              <a:t>Δικτυακή εφαρμογή</a:t>
            </a:r>
            <a:r>
              <a:rPr lang="en-US" dirty="0" smtClean="0"/>
              <a:t> </a:t>
            </a:r>
            <a:r>
              <a:rPr lang="el-GR" dirty="0" smtClean="0"/>
              <a:t>που δέχεται ως </a:t>
            </a:r>
            <a:r>
              <a:rPr lang="en-US" dirty="0" smtClean="0"/>
              <a:t>input </a:t>
            </a:r>
            <a:r>
              <a:rPr lang="el-GR" dirty="0" smtClean="0"/>
              <a:t>μια ασθένεια και εμφανίζει όλες τις χώρες που έχουν κάνει κλινικές δοκιμές γι΄αυτήν με βάση το </a:t>
            </a:r>
            <a:r>
              <a:rPr lang="en-US" dirty="0" smtClean="0"/>
              <a:t>Clinical </a:t>
            </a:r>
            <a:r>
              <a:rPr lang="en-US" dirty="0"/>
              <a:t>Trials </a:t>
            </a:r>
            <a:r>
              <a:rPr lang="en-US" dirty="0" err="1" smtClean="0"/>
              <a:t>Gov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r>
              <a:rPr lang="en-US" dirty="0" smtClean="0"/>
              <a:t>Node.js </a:t>
            </a:r>
          </a:p>
          <a:p>
            <a:r>
              <a:rPr lang="en-US" dirty="0" smtClean="0"/>
              <a:t>API </a:t>
            </a:r>
            <a:r>
              <a:rPr lang="el-GR" dirty="0" smtClean="0"/>
              <a:t>του </a:t>
            </a:r>
            <a:r>
              <a:rPr lang="en-US" dirty="0" err="1" smtClean="0"/>
              <a:t>clinicaltrials</a:t>
            </a:r>
            <a:endParaRPr lang="el-GR" dirty="0" smtClean="0"/>
          </a:p>
          <a:p>
            <a:r>
              <a:rPr lang="en-US" dirty="0"/>
              <a:t>Express </a:t>
            </a:r>
            <a:r>
              <a:rPr lang="en-US" dirty="0" smtClean="0"/>
              <a:t>Framework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7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Για πιο εύκολη και γρήγορη επεξεργασία αποφεύχθηκε η χρήση του </a:t>
            </a:r>
            <a:r>
              <a:rPr lang="en-US" sz="2400" dirty="0" smtClean="0"/>
              <a:t>zip </a:t>
            </a:r>
            <a:r>
              <a:rPr lang="el-GR" sz="2400" dirty="0" smtClean="0"/>
              <a:t>αρχείου με όλα τα </a:t>
            </a:r>
            <a:r>
              <a:rPr lang="en-US" sz="2400" dirty="0" smtClean="0"/>
              <a:t>XML </a:t>
            </a:r>
            <a:r>
              <a:rPr lang="el-GR" sz="2400" dirty="0" smtClean="0"/>
              <a:t>του </a:t>
            </a:r>
            <a:r>
              <a:rPr lang="en-US" sz="2400" dirty="0" smtClean="0"/>
              <a:t>dataset </a:t>
            </a:r>
            <a:r>
              <a:rPr lang="el-GR" sz="2400" dirty="0" smtClean="0"/>
              <a:t>και χρησιμοποιήθηκε κατευθείαν το </a:t>
            </a:r>
            <a:r>
              <a:rPr lang="en-US" sz="2400" dirty="0" smtClean="0"/>
              <a:t>API </a:t>
            </a:r>
            <a:r>
              <a:rPr lang="el-GR" sz="2400" dirty="0" smtClean="0"/>
              <a:t>του </a:t>
            </a:r>
            <a:r>
              <a:rPr lang="en-US" sz="2400" dirty="0" smtClean="0"/>
              <a:t>clinical trials </a:t>
            </a:r>
            <a:r>
              <a:rPr lang="en-US" sz="2400" dirty="0" err="1" smtClean="0"/>
              <a:t>gov</a:t>
            </a:r>
            <a:r>
              <a:rPr lang="en-US" sz="2400" dirty="0" smtClean="0"/>
              <a:t> </a:t>
            </a:r>
            <a:r>
              <a:rPr lang="el-GR" sz="2400" dirty="0" smtClean="0"/>
              <a:t>για την ανάκτηση των αποτελεσμάτων</a:t>
            </a:r>
            <a:r>
              <a:rPr lang="en-US" sz="2400" dirty="0" smtClean="0"/>
              <a:t>. </a:t>
            </a:r>
          </a:p>
          <a:p>
            <a:r>
              <a:rPr lang="el-GR" sz="2400" dirty="0" smtClean="0"/>
              <a:t>Για κάθε αναζήτηση γίνεται </a:t>
            </a:r>
            <a:r>
              <a:rPr lang="en-US" sz="2400" dirty="0" smtClean="0"/>
              <a:t>parsing</a:t>
            </a:r>
            <a:r>
              <a:rPr lang="el-GR" sz="2400" dirty="0" smtClean="0"/>
              <a:t> από το τρέχων </a:t>
            </a:r>
            <a:r>
              <a:rPr lang="en-US" sz="2400" dirty="0" smtClean="0"/>
              <a:t>XML</a:t>
            </a:r>
            <a:r>
              <a:rPr lang="el-GR" sz="2400" dirty="0" smtClean="0"/>
              <a:t> που προκύπτει σε ένα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el-GR" sz="2400" dirty="0" smtClean="0"/>
              <a:t>αρχείο</a:t>
            </a:r>
            <a:r>
              <a:rPr lang="en-US" sz="2400" dirty="0" smtClean="0"/>
              <a:t> </a:t>
            </a:r>
            <a:r>
              <a:rPr lang="el-GR" sz="2400" dirty="0" smtClean="0"/>
              <a:t>με την χρήση του </a:t>
            </a:r>
            <a:r>
              <a:rPr lang="en-US" sz="2400" dirty="0" smtClean="0"/>
              <a:t>module xml2js </a:t>
            </a:r>
            <a:r>
              <a:rPr lang="el-GR" sz="2400" dirty="0" smtClean="0"/>
              <a:t>του </a:t>
            </a:r>
            <a:r>
              <a:rPr lang="en-US" sz="2400" dirty="0" smtClean="0"/>
              <a:t>Node</a:t>
            </a:r>
            <a:r>
              <a:rPr lang="el-GR" sz="2400" dirty="0" smtClean="0"/>
              <a:t> στον </a:t>
            </a:r>
            <a:r>
              <a:rPr lang="en-US" sz="2400" dirty="0" smtClean="0"/>
              <a:t>controller</a:t>
            </a:r>
            <a:r>
              <a:rPr lang="el-GR" sz="2400" dirty="0" smtClean="0"/>
              <a:t>. Από αυτό το </a:t>
            </a:r>
            <a:r>
              <a:rPr lang="en-US" sz="2400" dirty="0" err="1"/>
              <a:t>j</a:t>
            </a:r>
            <a:r>
              <a:rPr lang="en-US" sz="2400" dirty="0" err="1" smtClean="0"/>
              <a:t>son</a:t>
            </a:r>
            <a:r>
              <a:rPr lang="en-US" sz="2400" dirty="0" smtClean="0"/>
              <a:t> </a:t>
            </a:r>
            <a:r>
              <a:rPr lang="el-GR" sz="2400" dirty="0" smtClean="0"/>
              <a:t>με τα αποτελέσματα κρατάμε μόνο την τοποθεσία από την κάθε μελέτη. Στην συνέχεια τα βάζουμε σε έναν πίνακα για να γίνει η φθίνουσα ταξινόμηση.</a:t>
            </a:r>
            <a:endParaRPr lang="en-US" sz="2400" dirty="0" smtClean="0"/>
          </a:p>
          <a:p>
            <a:r>
              <a:rPr lang="el-GR" sz="2400" dirty="0" smtClean="0"/>
              <a:t>Τελος το </a:t>
            </a:r>
            <a:r>
              <a:rPr lang="en-US" sz="2400" dirty="0" smtClean="0"/>
              <a:t>backend </a:t>
            </a:r>
            <a:r>
              <a:rPr lang="el-GR" sz="2400" dirty="0" smtClean="0"/>
              <a:t>στέλνει στο </a:t>
            </a:r>
            <a:r>
              <a:rPr lang="en-US" sz="2400" dirty="0" smtClean="0"/>
              <a:t>view </a:t>
            </a:r>
            <a:r>
              <a:rPr lang="el-GR" sz="2400" dirty="0" smtClean="0"/>
              <a:t>τον πίνακα ταξινομημένο και εμφανίζονται στον χρήστη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3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Installs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Install: Node.js </a:t>
            </a:r>
            <a:br>
              <a:rPr lang="en-US" dirty="0" smtClean="0"/>
            </a:br>
            <a:r>
              <a:rPr lang="en-US" sz="1800" dirty="0" smtClean="0"/>
              <a:t>download:</a:t>
            </a:r>
            <a:r>
              <a:rPr lang="en-US" sz="1800" dirty="0"/>
              <a:t> </a:t>
            </a:r>
            <a:r>
              <a:rPr lang="en-US" sz="1800" dirty="0">
                <a:hlinkClick r:id="rId2"/>
              </a:rPr>
              <a:t>https://nodejs.org/en/download/?</a:t>
            </a:r>
            <a:r>
              <a:rPr lang="en-US" sz="1800" dirty="0" smtClean="0">
                <a:hlinkClick r:id="rId2"/>
              </a:rPr>
              <a:t>fbclid=IwAR2zhe2V_IbpFkJTL3cW7G6Asyo0vOS8unUlQR1cdyRF4awpyCZcwSW9rbU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000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cmd</a:t>
            </a:r>
            <a:r>
              <a:rPr lang="en-US" dirty="0" smtClean="0"/>
              <a:t> : node 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01" y="300745"/>
            <a:ext cx="105156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15" y="2858039"/>
            <a:ext cx="8639182" cy="3477173"/>
          </a:xfrm>
        </p:spPr>
      </p:pic>
      <p:sp>
        <p:nvSpPr>
          <p:cNvPr id="8" name="TextBox 7"/>
          <p:cNvSpPr txBox="1"/>
          <p:nvPr/>
        </p:nvSpPr>
        <p:spPr>
          <a:xfrm>
            <a:off x="972178" y="1674717"/>
            <a:ext cx="945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Η αρχική σελίδα της εφαρμογής φαίνεται στο παρακάτω </a:t>
            </a:r>
            <a:r>
              <a:rPr lang="en-US" dirty="0" smtClean="0"/>
              <a:t>screenshot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search box </a:t>
            </a:r>
            <a:r>
              <a:rPr lang="el-GR" dirty="0" smtClean="0"/>
              <a:t>πληκτρολογούμε την ασθένεια που μας ενδιαφέρει και εκτελώντας την αναζήτηση </a:t>
            </a:r>
          </a:p>
          <a:p>
            <a:r>
              <a:rPr lang="el-GR" dirty="0" smtClean="0"/>
              <a:t>παίρνουμε τα αποτελέσματα.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604" y="117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846263"/>
            <a:ext cx="6674165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42" y="772887"/>
            <a:ext cx="1132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Κάνουμε αναζήτηση για </a:t>
            </a:r>
            <a:r>
              <a:rPr lang="en-US" dirty="0" smtClean="0"/>
              <a:t>multiple sclerosis </a:t>
            </a:r>
            <a:r>
              <a:rPr lang="el-GR" dirty="0" smtClean="0"/>
              <a:t>και </a:t>
            </a:r>
            <a:r>
              <a:rPr lang="de-DE" dirty="0" smtClean="0"/>
              <a:t>leukemia </a:t>
            </a:r>
            <a:r>
              <a:rPr lang="el-GR" dirty="0" smtClean="0"/>
              <a:t>και παίρνουμε τα αποτελέσματα όπως φαίνονται παρακάτω.</a:t>
            </a:r>
            <a:br>
              <a:rPr lang="el-GR" dirty="0" smtClean="0"/>
            </a:br>
            <a:r>
              <a:rPr lang="el-GR" dirty="0" smtClean="0"/>
              <a:t>Παρατηρούμε ότι όλες οι χώρες που έχουν κάνει κλινικές δοκιμές για τις ασθένειες εμφανίζονται με φθίνουσα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23" y="1846263"/>
            <a:ext cx="6724880" cy="4022725"/>
          </a:xfrm>
        </p:spPr>
      </p:pic>
    </p:spTree>
    <p:extLst>
      <p:ext uri="{BB962C8B-B14F-4D97-AF65-F5344CB8AC3E}">
        <p14:creationId xmlns:p14="http://schemas.microsoft.com/office/powerpoint/2010/main" val="21266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367</TotalTime>
  <Words>204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Centaur</vt:lpstr>
      <vt:lpstr>Retrospect</vt:lpstr>
      <vt:lpstr>Διαδίκτυο &amp; Εφαρμογές</vt:lpstr>
      <vt:lpstr>Tools</vt:lpstr>
      <vt:lpstr>Αρχιτεκτονική</vt:lpstr>
      <vt:lpstr>Installs &amp; Run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&amp; Εφαρμογές</dc:title>
  <dc:creator>Konstantinos</dc:creator>
  <cp:lastModifiedBy>Konstantinos</cp:lastModifiedBy>
  <cp:revision>25</cp:revision>
  <dcterms:created xsi:type="dcterms:W3CDTF">2020-08-23T15:39:12Z</dcterms:created>
  <dcterms:modified xsi:type="dcterms:W3CDTF">2020-08-23T21:53:46Z</dcterms:modified>
</cp:coreProperties>
</file>