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1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5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5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5DA8D1-7A82-47FC-BE29-31CF0881AA80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0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5DA8D1-7A82-47FC-BE29-31CF0881AA80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5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2724" y="316402"/>
            <a:ext cx="9144000" cy="1065865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Διαδίκτυο &amp; Εφαρμογές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122" y="1696325"/>
            <a:ext cx="4318475" cy="1655762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Appathon</a:t>
            </a:r>
            <a:r>
              <a:rPr lang="en-US" sz="20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@NTUA 2020</a:t>
            </a:r>
          </a:p>
          <a:p>
            <a:pPr algn="r"/>
            <a:r>
              <a:rPr lang="el-G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ΣΤΑΜΟΥΛΗΣ ΚΩΝΣΤΑΝΤΙΝΟΣ 3115406</a:t>
            </a:r>
            <a:endParaRPr lang="en-US" sz="1800" dirty="0">
              <a:latin typeface="Centaur" panose="020305040502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2" y="220551"/>
            <a:ext cx="1940904" cy="1928382"/>
          </a:xfrm>
          <a:prstGeom prst="rect">
            <a:avLst/>
          </a:prstGeom>
          <a:pattFill prst="pct10">
            <a:fgClr>
              <a:srgbClr val="15424D"/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>
              <a:srgbClr val="1B4D57"/>
            </a:glow>
            <a:reflection stA="0" endPos="50000" dist="50800" dir="5400000" sy="-100000" algn="bl" rotWithShape="0"/>
            <a:softEdge rad="76200"/>
          </a:effectLst>
        </p:spPr>
      </p:pic>
      <p:sp>
        <p:nvSpPr>
          <p:cNvPr id="5" name="TextBox 4"/>
          <p:cNvSpPr txBox="1"/>
          <p:nvPr/>
        </p:nvSpPr>
        <p:spPr>
          <a:xfrm>
            <a:off x="1256084" y="3065980"/>
            <a:ext cx="998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u="sng" dirty="0" smtClean="0"/>
              <a:t>ΘΕΜΑ ΕΡΓΑΣΙΑΣ</a:t>
            </a:r>
            <a:r>
              <a:rPr lang="el-GR" dirty="0" smtClean="0"/>
              <a:t>: </a:t>
            </a:r>
          </a:p>
          <a:p>
            <a:r>
              <a:rPr lang="en-US" dirty="0"/>
              <a:t>(</a:t>
            </a:r>
            <a:r>
              <a:rPr lang="en-US" i="1" dirty="0" smtClean="0"/>
              <a:t>CTGOV-03</a:t>
            </a:r>
            <a:r>
              <a:rPr lang="en-US" dirty="0" smtClean="0"/>
              <a:t>)</a:t>
            </a:r>
          </a:p>
          <a:p>
            <a:r>
              <a:rPr lang="el-GR" dirty="0" smtClean="0"/>
              <a:t>Δικτυακή εφαρμογή</a:t>
            </a:r>
            <a:r>
              <a:rPr lang="en-US" dirty="0" smtClean="0"/>
              <a:t> </a:t>
            </a:r>
            <a:r>
              <a:rPr lang="el-GR" dirty="0" smtClean="0"/>
              <a:t>που δέχεται ως </a:t>
            </a:r>
            <a:r>
              <a:rPr lang="en-US" dirty="0" smtClean="0"/>
              <a:t>input </a:t>
            </a:r>
            <a:r>
              <a:rPr lang="el-GR" dirty="0" smtClean="0"/>
              <a:t>μια ασθένεια και εμφανίζει όλες τις χώρες που έχουν κάνει κλινικές δοκιμές γι΄αυτήν με βάση το </a:t>
            </a:r>
            <a:r>
              <a:rPr lang="en-US" dirty="0" smtClean="0"/>
              <a:t>Clinical </a:t>
            </a:r>
            <a:r>
              <a:rPr lang="en-US" dirty="0"/>
              <a:t>Trials </a:t>
            </a:r>
            <a:r>
              <a:rPr lang="en-US" dirty="0" err="1" smtClean="0"/>
              <a:t>Gov</a:t>
            </a:r>
            <a:r>
              <a:rPr lang="el-G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l-GR" dirty="0" smtClean="0"/>
          </a:p>
          <a:p>
            <a:r>
              <a:rPr lang="de-DE" dirty="0" smtClean="0"/>
              <a:t>JavaScript</a:t>
            </a:r>
          </a:p>
          <a:p>
            <a:r>
              <a:rPr lang="de-DE" dirty="0" smtClean="0"/>
              <a:t>HTML </a:t>
            </a:r>
            <a:endParaRPr lang="de-DE" dirty="0" smtClean="0"/>
          </a:p>
          <a:p>
            <a:r>
              <a:rPr lang="de-DE" dirty="0" smtClean="0"/>
              <a:t>APIs</a:t>
            </a:r>
            <a:r>
              <a:rPr lang="de-DE" dirty="0" smtClean="0"/>
              <a:t>: Clinical Trials, Google Maps,</a:t>
            </a:r>
            <a:r>
              <a:rPr lang="en-US" dirty="0"/>
              <a:t> </a:t>
            </a:r>
            <a:r>
              <a:rPr lang="en-US" dirty="0" err="1" smtClean="0"/>
              <a:t>OpenCageData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en-US" dirty="0" smtClean="0"/>
              <a:t>Node.js </a:t>
            </a:r>
            <a:endParaRPr lang="en-US" dirty="0" smtClean="0"/>
          </a:p>
          <a:p>
            <a:r>
              <a:rPr lang="en-US" dirty="0" err="1" smtClean="0"/>
              <a:t>IntelliJ</a:t>
            </a:r>
            <a:endParaRPr lang="en-US" dirty="0" smtClean="0"/>
          </a:p>
          <a:p>
            <a:r>
              <a:rPr lang="en-US" dirty="0" smtClean="0"/>
              <a:t>Express Framework</a:t>
            </a:r>
            <a:endParaRPr lang="el-GR" dirty="0" smtClean="0"/>
          </a:p>
          <a:p>
            <a:r>
              <a:rPr lang="en-US" dirty="0" err="1" smtClean="0"/>
              <a:t>Bootsrap</a:t>
            </a:r>
            <a:r>
              <a:rPr lang="en-US" dirty="0" smtClean="0"/>
              <a:t>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Spring</a:t>
            </a:r>
            <a:r>
              <a:rPr lang="el-GR" dirty="0" smtClean="0"/>
              <a:t> </a:t>
            </a:r>
            <a:r>
              <a:rPr lang="el-GR" dirty="0"/>
              <a:t>Β</a:t>
            </a:r>
            <a:r>
              <a:rPr lang="en-US" dirty="0" err="1" smtClean="0"/>
              <a:t>oot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7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l-GR" dirty="0" smtClean="0"/>
              <a:t>Αρχιτεκτονική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1600" dirty="0" smtClean="0"/>
              <a:t>Στο αρχείο server.js περιέχονται η αρχικοποίηση και η παραμετροποίηση του server. Ορίζουμε τις παραμέτρους του express Framework και ξεκινάμε τον server στη θύρα 80.</a:t>
            </a:r>
          </a:p>
          <a:p>
            <a:r>
              <a:rPr lang="el-GR" sz="1600" dirty="0" smtClean="0"/>
              <a:t>Οταν </a:t>
            </a:r>
            <a:r>
              <a:rPr lang="el-GR" sz="1600" dirty="0" smtClean="0"/>
              <a:t>ένας χρήστης ανοίγει μια σελιδα, ο controller αναλαμβάνει να</a:t>
            </a:r>
            <a:r>
              <a:rPr lang="en-US" sz="1600" dirty="0" smtClean="0"/>
              <a:t> </a:t>
            </a:r>
            <a:r>
              <a:rPr lang="el-GR" sz="1600" dirty="0" smtClean="0"/>
              <a:t>επικοινωνήσει με το </a:t>
            </a:r>
            <a:r>
              <a:rPr lang="en-US" sz="1600" dirty="0" smtClean="0"/>
              <a:t>Java </a:t>
            </a:r>
            <a:r>
              <a:rPr lang="en-US" sz="1600" dirty="0"/>
              <a:t>S</a:t>
            </a:r>
            <a:r>
              <a:rPr lang="en-US" sz="1600" dirty="0" smtClean="0"/>
              <a:t>ervice</a:t>
            </a:r>
            <a:r>
              <a:rPr lang="el-GR" sz="1600" dirty="0" smtClean="0"/>
              <a:t> </a:t>
            </a:r>
            <a:r>
              <a:rPr lang="el-GR" sz="1600" dirty="0" smtClean="0"/>
              <a:t>για να φέρει τα δεδομένα από το clinical trial και να τα επεξεργαστεί ώστε να εμφανιστούν στο χρήστη.</a:t>
            </a:r>
          </a:p>
          <a:p>
            <a:r>
              <a:rPr lang="el-GR" sz="1600" dirty="0" smtClean="0"/>
              <a:t>Για πιο εύκολη και γρήγορη επεξεργασία αποφεύχθηκε η χρήση του </a:t>
            </a:r>
            <a:r>
              <a:rPr lang="en-US" sz="1600" dirty="0" smtClean="0"/>
              <a:t>zip </a:t>
            </a:r>
            <a:r>
              <a:rPr lang="el-GR" sz="1600" dirty="0" smtClean="0"/>
              <a:t>αρχείου με όλα τα </a:t>
            </a:r>
            <a:r>
              <a:rPr lang="en-US" sz="1600" dirty="0" smtClean="0"/>
              <a:t>XML </a:t>
            </a:r>
            <a:r>
              <a:rPr lang="el-GR" sz="1600" dirty="0" smtClean="0"/>
              <a:t>του </a:t>
            </a:r>
            <a:r>
              <a:rPr lang="en-US" sz="1600" dirty="0" smtClean="0"/>
              <a:t>dataset </a:t>
            </a:r>
            <a:r>
              <a:rPr lang="el-GR" sz="1600" dirty="0" smtClean="0"/>
              <a:t>και χρησιμοποιήθηκε κατευθείαν το </a:t>
            </a:r>
            <a:r>
              <a:rPr lang="en-US" sz="1600" dirty="0" smtClean="0"/>
              <a:t>API </a:t>
            </a:r>
            <a:r>
              <a:rPr lang="el-GR" sz="1600" dirty="0" smtClean="0"/>
              <a:t>του </a:t>
            </a:r>
            <a:r>
              <a:rPr lang="en-US" sz="1600" dirty="0" smtClean="0"/>
              <a:t>clinical trials </a:t>
            </a:r>
            <a:r>
              <a:rPr lang="en-US" sz="1600" dirty="0" err="1" smtClean="0"/>
              <a:t>gov</a:t>
            </a:r>
            <a:r>
              <a:rPr lang="en-US" sz="1600" dirty="0" smtClean="0"/>
              <a:t> </a:t>
            </a:r>
            <a:r>
              <a:rPr lang="el-GR" sz="1600" dirty="0" smtClean="0"/>
              <a:t>για την ανάκτηση των αποτελεσμάτων</a:t>
            </a:r>
            <a:r>
              <a:rPr lang="en-US" sz="1600" dirty="0" smtClean="0"/>
              <a:t>. </a:t>
            </a:r>
            <a:r>
              <a:rPr lang="el-GR" sz="1600" dirty="0" smtClean="0"/>
              <a:t>Για κάθε αναζήτηση </a:t>
            </a:r>
            <a:r>
              <a:rPr lang="el-GR" sz="1600" dirty="0" smtClean="0"/>
              <a:t>γίνεαι ένα </a:t>
            </a:r>
            <a:r>
              <a:rPr lang="el-GR" sz="1600" dirty="0" smtClean="0"/>
              <a:t>request στο </a:t>
            </a:r>
            <a:r>
              <a:rPr lang="en-US" sz="1600" dirty="0" smtClean="0"/>
              <a:t>API </a:t>
            </a:r>
            <a:r>
              <a:rPr lang="el-GR" sz="1600" dirty="0" smtClean="0"/>
              <a:t>του </a:t>
            </a:r>
            <a:r>
              <a:rPr lang="el-GR" sz="1600" dirty="0" smtClean="0"/>
              <a:t>clinical trials, το οποίο </a:t>
            </a:r>
            <a:r>
              <a:rPr lang="el-GR" sz="1600" dirty="0" smtClean="0"/>
              <a:t>επιστρέφει </a:t>
            </a:r>
            <a:r>
              <a:rPr lang="el-GR" sz="1600" dirty="0" smtClean="0"/>
              <a:t>ένα xml που περιέχει όλα τα studies με την συγκεκριμένη ασθένεια .</a:t>
            </a:r>
            <a:endParaRPr lang="en-US" sz="1600" dirty="0" smtClean="0"/>
          </a:p>
          <a:p>
            <a:r>
              <a:rPr lang="el-GR" sz="1600" dirty="0" smtClean="0"/>
              <a:t>Για κάθε αναζήτηση γίνεται </a:t>
            </a:r>
            <a:r>
              <a:rPr lang="en-US" sz="1600" dirty="0" smtClean="0"/>
              <a:t>parsing</a:t>
            </a:r>
            <a:r>
              <a:rPr lang="el-GR" sz="1600" dirty="0" smtClean="0"/>
              <a:t> από το τρέχων </a:t>
            </a:r>
            <a:r>
              <a:rPr lang="en-US" sz="1600" dirty="0" smtClean="0"/>
              <a:t>XML</a:t>
            </a:r>
            <a:r>
              <a:rPr lang="el-GR" sz="1600" dirty="0" smtClean="0"/>
              <a:t> που προκύπτει σε ένα </a:t>
            </a:r>
            <a:r>
              <a:rPr lang="en-US" sz="1600" dirty="0" err="1" smtClean="0"/>
              <a:t>json</a:t>
            </a:r>
            <a:r>
              <a:rPr lang="en-US" sz="1600" dirty="0" smtClean="0"/>
              <a:t> </a:t>
            </a:r>
            <a:r>
              <a:rPr lang="el-GR" sz="1600" dirty="0" smtClean="0"/>
              <a:t>αρχείο</a:t>
            </a:r>
            <a:r>
              <a:rPr lang="en-US" sz="1600" dirty="0" smtClean="0"/>
              <a:t> </a:t>
            </a:r>
            <a:r>
              <a:rPr lang="el-GR" sz="1600" dirty="0" smtClean="0"/>
              <a:t>μέσω </a:t>
            </a:r>
            <a:r>
              <a:rPr lang="el-GR" sz="1600" dirty="0" smtClean="0"/>
              <a:t>του </a:t>
            </a:r>
            <a:r>
              <a:rPr lang="en-US" sz="1600" dirty="0" smtClean="0"/>
              <a:t>Java Service</a:t>
            </a:r>
            <a:r>
              <a:rPr lang="el-GR" sz="1600" dirty="0" smtClean="0"/>
              <a:t>. </a:t>
            </a:r>
            <a:r>
              <a:rPr lang="el-GR" sz="1600" dirty="0" smtClean="0"/>
              <a:t>Από αυτό το </a:t>
            </a:r>
            <a:r>
              <a:rPr lang="en-US" sz="1600" dirty="0" err="1" smtClean="0"/>
              <a:t>json</a:t>
            </a:r>
            <a:r>
              <a:rPr lang="en-US" sz="1600" dirty="0" smtClean="0"/>
              <a:t> </a:t>
            </a:r>
            <a:r>
              <a:rPr lang="el-GR" sz="1600" dirty="0" smtClean="0"/>
              <a:t>με τα αποτελέσματα κρατάμε μόνο την τοποθεσία από το κάθε </a:t>
            </a:r>
            <a:r>
              <a:rPr lang="en-US" sz="1600" dirty="0" smtClean="0"/>
              <a:t>study</a:t>
            </a:r>
            <a:r>
              <a:rPr lang="el-GR" sz="1600" dirty="0" smtClean="0"/>
              <a:t>. Στην συνέχεια τα </a:t>
            </a:r>
            <a:r>
              <a:rPr lang="el-GR" sz="1600" dirty="0" smtClean="0"/>
              <a:t>τοποθετούνται σε </a:t>
            </a:r>
            <a:r>
              <a:rPr lang="el-GR" sz="1600" dirty="0" smtClean="0"/>
              <a:t>έναν πίνακα </a:t>
            </a:r>
            <a:r>
              <a:rPr lang="el-GR" sz="1600" dirty="0" smtClean="0"/>
              <a:t>με</a:t>
            </a:r>
            <a:r>
              <a:rPr lang="el-GR" sz="1600" dirty="0" smtClean="0"/>
              <a:t> </a:t>
            </a:r>
            <a:r>
              <a:rPr lang="el-GR" sz="1600" dirty="0" smtClean="0"/>
              <a:t>φθίνουσα </a:t>
            </a:r>
            <a:r>
              <a:rPr lang="el-GR" sz="1600" dirty="0" smtClean="0"/>
              <a:t>ταξινόμηση και επιστρέφονται στον </a:t>
            </a:r>
            <a:r>
              <a:rPr lang="en-US" sz="1600" dirty="0" smtClean="0"/>
              <a:t>controller</a:t>
            </a:r>
            <a:r>
              <a:rPr lang="el-GR" sz="1600" dirty="0" smtClean="0"/>
              <a:t>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523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2537713"/>
            <a:ext cx="10058400" cy="1651228"/>
          </a:xfrm>
        </p:spPr>
        <p:txBody>
          <a:bodyPr>
            <a:noAutofit/>
          </a:bodyPr>
          <a:lstStyle/>
          <a:p>
            <a:r>
              <a:rPr lang="el-GR" sz="1600" dirty="0" smtClean="0"/>
              <a:t>Στο </a:t>
            </a:r>
            <a:r>
              <a:rPr lang="el-GR" sz="1600" dirty="0" smtClean="0"/>
              <a:t>φάκελο views υπάρχουν τα ejs αρχεία τα οποία αποτελούν το front-end κομμάτι του </a:t>
            </a:r>
            <a:r>
              <a:rPr lang="en-US" sz="1600" dirty="0" smtClean="0"/>
              <a:t>server</a:t>
            </a:r>
            <a:r>
              <a:rPr lang="el-GR" sz="1600" dirty="0" smtClean="0"/>
              <a:t>. Εκεί στελνει ο controller τον πίνακα με τα αποτελέσματα, τα οποία παρουσιάζονται ταξινομημένα χρησιμοποιώντας tables του bootstrap framework. Ακόμα </a:t>
            </a:r>
            <a:r>
              <a:rPr lang="el-GR" sz="1600" dirty="0" smtClean="0"/>
              <a:t>μέσω του </a:t>
            </a:r>
            <a:r>
              <a:rPr lang="en-US" sz="1600" dirty="0" smtClean="0"/>
              <a:t>API </a:t>
            </a:r>
            <a:r>
              <a:rPr lang="el-GR" sz="1600" dirty="0" smtClean="0"/>
              <a:t>του </a:t>
            </a:r>
            <a:r>
              <a:rPr lang="en-US" sz="1600" dirty="0" err="1" smtClean="0"/>
              <a:t>OpenCageData</a:t>
            </a:r>
            <a:r>
              <a:rPr lang="en-US" sz="1600" dirty="0" smtClean="0"/>
              <a:t> </a:t>
            </a:r>
            <a:r>
              <a:rPr lang="el-GR" sz="1600" dirty="0" smtClean="0"/>
              <a:t>παίρνουμε </a:t>
            </a:r>
            <a:r>
              <a:rPr lang="el-GR" sz="1600" dirty="0"/>
              <a:t>τις </a:t>
            </a:r>
            <a:r>
              <a:rPr lang="el-GR" sz="1600" dirty="0" smtClean="0"/>
              <a:t>γεωγραφικές συντεταγμένες </a:t>
            </a:r>
            <a:r>
              <a:rPr lang="el-GR" sz="1600" dirty="0"/>
              <a:t>της </a:t>
            </a:r>
            <a:r>
              <a:rPr lang="el-GR" sz="1600" dirty="0" smtClean="0"/>
              <a:t>κάθε χώρας του πίνακα οι οποίες χρησιμοποιούνται για να τοποθετηθούν οι </a:t>
            </a:r>
            <a:r>
              <a:rPr lang="en-US" sz="1600" dirty="0" smtClean="0"/>
              <a:t>markers</a:t>
            </a:r>
            <a:r>
              <a:rPr lang="el-GR" sz="1600" dirty="0" smtClean="0"/>
              <a:t> </a:t>
            </a:r>
            <a:r>
              <a:rPr lang="el-GR" sz="1600" dirty="0"/>
              <a:t>στον χάρτη </a:t>
            </a:r>
            <a:r>
              <a:rPr lang="el-GR" sz="1600" dirty="0" smtClean="0"/>
              <a:t>μέσω του </a:t>
            </a:r>
            <a:r>
              <a:rPr lang="en-US" sz="1600" dirty="0" smtClean="0"/>
              <a:t>API </a:t>
            </a:r>
            <a:r>
              <a:rPr lang="el-GR" sz="1600" dirty="0" smtClean="0"/>
              <a:t>του </a:t>
            </a:r>
            <a:r>
              <a:rPr lang="en-US" sz="1600" dirty="0" smtClean="0"/>
              <a:t>Google Map.</a:t>
            </a:r>
          </a:p>
          <a:p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6490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Installs &amp;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33401" cy="4023360"/>
          </a:xfrm>
        </p:spPr>
        <p:txBody>
          <a:bodyPr/>
          <a:lstStyle/>
          <a:p>
            <a:r>
              <a:rPr lang="en-US" i="1" u="sng" dirty="0" smtClean="0"/>
              <a:t>Install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err="1" smtClean="0"/>
              <a:t>IntelliJ</a:t>
            </a:r>
            <a:r>
              <a:rPr lang="en-US" dirty="0" smtClean="0"/>
              <a:t> IDEA </a:t>
            </a:r>
            <a:endParaRPr lang="en-US" dirty="0" smtClean="0"/>
          </a:p>
          <a:p>
            <a:r>
              <a:rPr lang="en-US" dirty="0" smtClean="0"/>
              <a:t>Node.js </a:t>
            </a:r>
            <a:endParaRPr lang="en-US" dirty="0" smtClean="0"/>
          </a:p>
          <a:p>
            <a:r>
              <a:rPr lang="en-US" dirty="0" err="1"/>
              <a:t>npm</a:t>
            </a:r>
            <a:r>
              <a:rPr lang="en-US" dirty="0"/>
              <a:t> install express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i="1" u="sng" dirty="0" smtClean="0"/>
              <a:t>Run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bootRun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node </a:t>
            </a:r>
            <a:r>
              <a:rPr lang="en-US" dirty="0" smtClean="0"/>
              <a:t>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701" y="300745"/>
            <a:ext cx="105156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2178" y="1674717"/>
            <a:ext cx="945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Η αρχική σελίδα της εφαρμογής φαίνεται στο παρακάτω </a:t>
            </a:r>
            <a:r>
              <a:rPr lang="en-US" dirty="0" smtClean="0"/>
              <a:t>screenshot</a:t>
            </a:r>
            <a:r>
              <a:rPr lang="el-GR" dirty="0" smtClean="0"/>
              <a:t>. </a:t>
            </a:r>
          </a:p>
          <a:p>
            <a:r>
              <a:rPr lang="el-GR" dirty="0" smtClean="0"/>
              <a:t>Στο </a:t>
            </a:r>
            <a:r>
              <a:rPr lang="en-US" dirty="0" smtClean="0"/>
              <a:t>search box </a:t>
            </a:r>
            <a:r>
              <a:rPr lang="el-GR" dirty="0" smtClean="0"/>
              <a:t>πληκτρολογούμε την ασθένεια που μας ενδιαφέρει και εκτελώντας την αναζήτηση </a:t>
            </a:r>
          </a:p>
          <a:p>
            <a:r>
              <a:rPr lang="el-GR" dirty="0" smtClean="0"/>
              <a:t>παίρνουμε τα αποτελέσματα.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604" y="1175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70" y="2598047"/>
            <a:ext cx="10324331" cy="3390861"/>
          </a:xfrm>
        </p:spPr>
      </p:pic>
    </p:spTree>
    <p:extLst>
      <p:ext uri="{BB962C8B-B14F-4D97-AF65-F5344CB8AC3E}">
        <p14:creationId xmlns:p14="http://schemas.microsoft.com/office/powerpoint/2010/main" val="23835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465" y="731697"/>
            <a:ext cx="11275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Κάνουμε αναζήτηση για </a:t>
            </a:r>
            <a:r>
              <a:rPr lang="en-US" dirty="0" smtClean="0"/>
              <a:t>multiple sclerosis </a:t>
            </a:r>
            <a:r>
              <a:rPr lang="el-GR" dirty="0" smtClean="0"/>
              <a:t>και παίρνουμε τα αποτελέσματα όπως φαίνονται παρακάτω.</a:t>
            </a:r>
            <a:br>
              <a:rPr lang="el-GR" dirty="0" smtClean="0"/>
            </a:br>
            <a:r>
              <a:rPr lang="el-GR" dirty="0" smtClean="0"/>
              <a:t>Παρατηρούμε ότι όλες οι χώρες που έχουν κάνει κλινικές δοκιμές για τις ασθένειες εμφανίζονται με φθίνουσα σειρά</a:t>
            </a:r>
            <a:r>
              <a:rPr lang="en-US" dirty="0" smtClean="0"/>
              <a:t> </a:t>
            </a:r>
            <a:r>
              <a:rPr lang="el-GR" dirty="0"/>
              <a:t/>
            </a:r>
            <a:br>
              <a:rPr lang="el-GR" dirty="0"/>
            </a:br>
            <a:r>
              <a:rPr lang="el-GR" dirty="0" smtClean="0"/>
              <a:t>σε πίνακα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37" y="1846263"/>
            <a:ext cx="7673051" cy="4022725"/>
          </a:xfrm>
        </p:spPr>
      </p:pic>
    </p:spTree>
    <p:extLst>
      <p:ext uri="{BB962C8B-B14F-4D97-AF65-F5344CB8AC3E}">
        <p14:creationId xmlns:p14="http://schemas.microsoft.com/office/powerpoint/2010/main" val="42561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9" y="1846263"/>
            <a:ext cx="8015588" cy="4022725"/>
          </a:xfrm>
        </p:spPr>
      </p:pic>
      <p:sp>
        <p:nvSpPr>
          <p:cNvPr id="6" name="TextBox 5"/>
          <p:cNvSpPr txBox="1"/>
          <p:nvPr/>
        </p:nvSpPr>
        <p:spPr>
          <a:xfrm>
            <a:off x="1007449" y="797600"/>
            <a:ext cx="933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Κάνοντας </a:t>
            </a:r>
            <a:r>
              <a:rPr lang="en-US" dirty="0" smtClean="0"/>
              <a:t>scroll down </a:t>
            </a:r>
            <a:r>
              <a:rPr lang="el-GR" dirty="0" smtClean="0"/>
              <a:t>βλέπουμε τον χάρτη με </a:t>
            </a:r>
            <a:r>
              <a:rPr lang="en-US" dirty="0" smtClean="0"/>
              <a:t>markers</a:t>
            </a:r>
            <a:r>
              <a:rPr lang="el-GR" dirty="0" smtClean="0"/>
              <a:t> σε όλες τις χώρες που εμφανίστηκαν στον </a:t>
            </a:r>
          </a:p>
          <a:p>
            <a:r>
              <a:rPr lang="el-GR" dirty="0" smtClean="0"/>
              <a:t>παραπάνω πίνακα αποτελεσμάτων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1604</TotalTime>
  <Words>383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Centaur</vt:lpstr>
      <vt:lpstr>Retrospect</vt:lpstr>
      <vt:lpstr>Διαδίκτυο &amp; Εφαρμογές</vt:lpstr>
      <vt:lpstr>Tools</vt:lpstr>
      <vt:lpstr>Αρχιτεκτονική</vt:lpstr>
      <vt:lpstr>Αρχιτεκτονική</vt:lpstr>
      <vt:lpstr>Installs &amp; Run</vt:lpstr>
      <vt:lpstr>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Διαδίκτυο &amp; Εφαρμογές</dc:title>
  <dc:creator>Konstantinos</dc:creator>
  <cp:lastModifiedBy>Windows User</cp:lastModifiedBy>
  <cp:revision>48</cp:revision>
  <dcterms:created xsi:type="dcterms:W3CDTF">2020-08-23T15:39:12Z</dcterms:created>
  <dcterms:modified xsi:type="dcterms:W3CDTF">2020-10-03T20:52:34Z</dcterms:modified>
</cp:coreProperties>
</file>