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8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7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2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2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72B-B1F5-4297-B0F2-E59C48C63404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1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25B-C8AB-5125-51A4-DE72864E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D05-68B0-E296-F49C-CE69FE0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7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2</cp:revision>
  <dcterms:created xsi:type="dcterms:W3CDTF">2023-07-11T05:14:30Z</dcterms:created>
  <dcterms:modified xsi:type="dcterms:W3CDTF">2023-07-11T05:16:27Z</dcterms:modified>
</cp:coreProperties>
</file>