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4C1-ACC9-87F4-A620-2FA67626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8751-C714-39D6-8E82-FB7650B99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CC0B-7B85-2C30-D0D5-070B459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DB9D-9C62-D0E3-B48C-20C8EF7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332A-8175-813D-07E3-F21488F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6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B4AA-C9B8-FC15-5B7F-D341E933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A3C6A-B532-0E1A-A4FB-93B6A369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4333-F245-7834-4588-45E166F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767C-DF0E-9055-FE83-78D0E80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965F-2E7E-5953-0097-A5F3F1BB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05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BF3A-B8E2-0162-4BC1-F614CD88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344E-FB65-D383-0BAE-3754DAE3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226E-DAEF-546B-5C43-A48D55DB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78F1-43D9-B196-FB33-0D909F34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1D8-8E83-13F3-D080-8F86811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5433-8FB4-C595-3A1C-FE905F9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E045-6EEF-2552-E986-9C605E1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C667-9034-F30B-8E47-EFF1482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3C06-ACFB-75A6-7C8E-F5C9D39E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526C-6715-1922-1BDA-0400AFD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7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8DF2-C214-F17C-6557-CB2AA053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4DB7-356F-A973-0843-6E6EF9F9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A9C0-77C5-25FC-F8E3-11B4CAB4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D871-7632-267F-2501-85805E88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641-62FE-0F62-F8C1-11363619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5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164F-F358-C26F-1EED-0B5E5BA6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A321-83B9-F2C1-8523-3822F94B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1D17-3050-C255-B425-CB412366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8041-C1AE-9C78-7C73-B44F4E9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9CEB6-D720-2A97-F1D6-059EF8DD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7703-2F02-0678-FBA9-52209BCC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E62B-DD99-6A06-5EB0-8B6D82DA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1D89-1443-FB5B-09D4-ED7F24F4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4164-3DCB-699F-FB8C-9E301740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1596E-E4D9-7B4A-9CCF-24CDD5BBB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C48EA-1E80-F98F-4F89-41CF386D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9F8C3-F6AF-E636-0C09-8DC24E07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4058F-7ABB-73E5-88A4-F7380F7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2DB8C-2ABC-9AC1-F3D7-28D09A5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A124-6992-76F8-39EC-531896B2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8A0D-9004-4435-3332-D4E7152C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C2848-C176-7717-E091-4BAC1D78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4F65-C51A-D082-B1E5-EBCC03C5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0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51B0C-BA73-87A9-363D-C294EEA1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AEBEA-4ADE-A735-F692-D1E877FD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6C53-3830-26EA-3C8C-3A4C10E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7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1242-1577-40DF-FA86-2BE1F2E8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CCE0-B5E0-A2F9-C07A-CFE5FDB4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CA07-2622-D8F9-180D-962867A0F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009E-D967-18E4-C88E-7BF2251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E746-3C32-3E65-4607-247B172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F439-1161-B85B-D1B8-1532E7C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81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3758-B821-48B1-28F1-1DB4757A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CB169-E813-A0BD-A3AC-4CAF5A9BB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87E-2F8C-C5F5-0CD0-86FDA8624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9A33-CAB5-EEA0-FB78-A01585A3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AA8A-F0B3-4538-8F47-BDBB8A5B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5E58-60E3-DC9D-91A2-59D27E0E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5A919-4D29-8749-5CC1-E8AE010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DD67-3EC4-FF07-3EED-E312224A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3E0A-9FCA-968D-9B94-E3D19A6FE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12B-C777-427F-8CA4-5EC371F042CC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4078-424A-C010-8ECE-0F2EF336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2F-039F-BC62-90F0-F7D74EBA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1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607A-9BF7-2A0F-0A4A-2764A8277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6240-14B0-60DE-E901-082DF7CCD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606261-3251-A8FC-E676-28E95DE76AA5}"/>
              </a:ext>
            </a:extLst>
          </p:cNvPr>
          <p:cNvSpPr/>
          <p:nvPr/>
        </p:nvSpPr>
        <p:spPr>
          <a:xfrm>
            <a:off x="5556000" y="614482"/>
            <a:ext cx="108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AU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7F8D6E3-82D6-045F-7F89-0BA5A76A0D50}"/>
              </a:ext>
            </a:extLst>
          </p:cNvPr>
          <p:cNvSpPr/>
          <p:nvPr/>
        </p:nvSpPr>
        <p:spPr>
          <a:xfrm>
            <a:off x="5546578" y="1638048"/>
            <a:ext cx="1080000" cy="108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9F28877-8AD6-21CF-087E-DB9A3A074591}"/>
              </a:ext>
            </a:extLst>
          </p:cNvPr>
          <p:cNvSpPr/>
          <p:nvPr/>
        </p:nvSpPr>
        <p:spPr>
          <a:xfrm>
            <a:off x="4461867" y="3072482"/>
            <a:ext cx="1080000" cy="108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CD1BDB1-2630-9A9C-B0CC-ABDF4F44EBF1}"/>
              </a:ext>
            </a:extLst>
          </p:cNvPr>
          <p:cNvSpPr/>
          <p:nvPr/>
        </p:nvSpPr>
        <p:spPr>
          <a:xfrm>
            <a:off x="621940" y="4814119"/>
            <a:ext cx="1080000" cy="108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has all objectives</a:t>
            </a:r>
            <a:endParaRPr lang="en-AU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5062DAB-B925-FC0F-6052-C0FDF71E87E5}"/>
              </a:ext>
            </a:extLst>
          </p:cNvPr>
          <p:cNvSpPr/>
          <p:nvPr/>
        </p:nvSpPr>
        <p:spPr>
          <a:xfrm>
            <a:off x="6626578" y="3072482"/>
            <a:ext cx="1080000" cy="108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Wonder</a:t>
            </a:r>
            <a:endParaRPr lang="en-AU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FF89F2-CC9B-DDCE-BECF-081D9F0E5A96}"/>
              </a:ext>
            </a:extLst>
          </p:cNvPr>
          <p:cNvSpPr/>
          <p:nvPr/>
        </p:nvSpPr>
        <p:spPr>
          <a:xfrm>
            <a:off x="5556000" y="4507709"/>
            <a:ext cx="1080000" cy="108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Stun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FEFD3-CA18-2EE7-D2B5-FC44B75359E5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6086578" y="1334482"/>
            <a:ext cx="9422" cy="3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235DA-9663-8B1B-259E-B2CBA1C28319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5001867" y="2178048"/>
            <a:ext cx="544711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60FE98-4364-7155-2B02-7CBDCBB2DB96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V="1">
            <a:off x="5541867" y="2718048"/>
            <a:ext cx="544711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9FD208-2D93-A728-B82B-96276B1DC449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6626578" y="2178048"/>
            <a:ext cx="540000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3195A-D1D4-D3D5-C812-592607593D8E}"/>
              </a:ext>
            </a:extLst>
          </p:cNvPr>
          <p:cNvCxnSpPr>
            <a:stCxn id="6" idx="1"/>
            <a:endCxn id="3" idx="2"/>
          </p:cNvCxnSpPr>
          <p:nvPr/>
        </p:nvCxnSpPr>
        <p:spPr>
          <a:xfrm flipH="1" flipV="1">
            <a:off x="6086578" y="2718048"/>
            <a:ext cx="540000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8F77B-4A16-77B6-EE9E-E94DA4A258D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541867" y="3612482"/>
            <a:ext cx="554133" cy="8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EE9487-973E-ADE1-F954-AF007185C8FA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6096000" y="3612482"/>
            <a:ext cx="530578" cy="8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68FC0-939A-1DAC-6AF4-8E4C0C49DE2E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5001867" y="4152482"/>
            <a:ext cx="554133" cy="8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096AC-F797-BC58-BB5B-170DF375E610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6636000" y="4152482"/>
            <a:ext cx="530578" cy="8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1872440-0CFB-10B1-D913-261AD50F9A29}"/>
              </a:ext>
            </a:extLst>
          </p:cNvPr>
          <p:cNvSpPr txBox="1"/>
          <p:nvPr/>
        </p:nvSpPr>
        <p:spPr>
          <a:xfrm>
            <a:off x="303116" y="5911118"/>
            <a:ext cx="108000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Player in radius</a:t>
            </a:r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7A90D8-B99F-8CEF-E704-D3D4F5014001}"/>
              </a:ext>
            </a:extLst>
          </p:cNvPr>
          <p:cNvSpPr txBox="1"/>
          <p:nvPr/>
        </p:nvSpPr>
        <p:spPr>
          <a:xfrm rot="19155587">
            <a:off x="287924" y="2909633"/>
            <a:ext cx="108000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Choosing new location</a:t>
            </a:r>
            <a:endParaRPr lang="en-AU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20B024-599A-F878-2393-C7CC276EC20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541867" y="3612482"/>
            <a:ext cx="1084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7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6</cp:revision>
  <dcterms:created xsi:type="dcterms:W3CDTF">2023-08-23T06:42:49Z</dcterms:created>
  <dcterms:modified xsi:type="dcterms:W3CDTF">2023-11-27T07:00:25Z</dcterms:modified>
</cp:coreProperties>
</file>