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6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4C1-ACC9-87F4-A620-2FA67626F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D8751-C714-39D6-8E82-FB7650B99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CC0B-7B85-2C30-D0D5-070B4590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DB9D-9C62-D0E3-B48C-20C8EF7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3332A-8175-813D-07E3-F21488F7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869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B4AA-C9B8-FC15-5B7F-D341E933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A3C6A-B532-0E1A-A4FB-93B6A3693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4333-F245-7834-4588-45E166F5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3767C-DF0E-9055-FE83-78D0E802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F965F-2E7E-5953-0097-A5F3F1BB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05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6BF3A-B8E2-0162-4BC1-F614CD885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4344E-FB65-D383-0BAE-3754DAE32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226E-DAEF-546B-5C43-A48D55DB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78F1-43D9-B196-FB33-0D909F34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F1D8-8E83-13F3-D080-8F868111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8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5433-8FB4-C595-3A1C-FE905F9C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E045-6EEF-2552-E986-9C605E14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5C667-9034-F30B-8E47-EFF1482C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3C06-ACFB-75A6-7C8E-F5C9D39E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E526C-6715-1922-1BDA-0400AFDC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7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8DF2-C214-F17C-6557-CB2AA053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4DB7-356F-A973-0843-6E6EF9F9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A9C0-77C5-25FC-F8E3-11B4CAB4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D871-7632-267F-2501-85805E88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C641-62FE-0F62-F8C1-11363619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59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164F-F358-C26F-1EED-0B5E5BA6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A321-83B9-F2C1-8523-3822F94B8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51D17-3050-C255-B425-CB4123664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E8041-C1AE-9C78-7C73-B44F4E91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9CEB6-D720-2A97-F1D6-059EF8DD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A7703-2F02-0678-FBA9-52209BCC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17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E62B-DD99-6A06-5EB0-8B6D82DA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1D89-1443-FB5B-09D4-ED7F24F4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B4164-3DCB-699F-FB8C-9E301740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1596E-E4D9-7B4A-9CCF-24CDD5BBB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C48EA-1E80-F98F-4F89-41CF386D5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9F8C3-F6AF-E636-0C09-8DC24E07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4058F-7ABB-73E5-88A4-F7380F7C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2DB8C-2ABC-9AC1-F3D7-28D09A5E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53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A124-6992-76F8-39EC-531896B2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B8A0D-9004-4435-3332-D4E7152C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C2848-C176-7717-E091-4BAC1D78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4F65-C51A-D082-B1E5-EBCC03C5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00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51B0C-BA73-87A9-363D-C294EEA1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AEBEA-4ADE-A735-F692-D1E877FD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86C53-3830-26EA-3C8C-3A4C10E0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70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1242-1577-40DF-FA86-2BE1F2E8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CCE0-B5E0-A2F9-C07A-CFE5FDB42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ECA07-2622-D8F9-180D-962867A0F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C009E-D967-18E4-C88E-7BF2251E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4E746-3C32-3E65-4607-247B1729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6F439-1161-B85B-D1B8-1532E7C0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81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3758-B821-48B1-28F1-1DB4757A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CB169-E813-A0BD-A3AC-4CAF5A9BB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C787E-2F8C-C5F5-0CD0-86FDA8624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69A33-CAB5-EEA0-FB78-A01585A3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DAA8A-F0B3-4538-8F47-BDBB8A5B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95E58-60E3-DC9D-91A2-59D27E0E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9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5A919-4D29-8749-5CC1-E8AE010F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EDD67-3EC4-FF07-3EED-E312224A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3E0A-9FCA-968D-9B94-E3D19A6FE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12B-C777-427F-8CA4-5EC371F042C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14078-424A-C010-8ECE-0F2EF3364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042F-039F-BC62-90F0-F7D74EBA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18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607A-9BF7-2A0F-0A4A-2764A8277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26240-14B0-60DE-E901-082DF7CCD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94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606261-3251-A8FC-E676-28E95DE76AA5}"/>
              </a:ext>
            </a:extLst>
          </p:cNvPr>
          <p:cNvSpPr/>
          <p:nvPr/>
        </p:nvSpPr>
        <p:spPr>
          <a:xfrm>
            <a:off x="5556000" y="74482"/>
            <a:ext cx="108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AU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D7F8D6E3-82D6-045F-7F89-0BA5A76A0D50}"/>
              </a:ext>
            </a:extLst>
          </p:cNvPr>
          <p:cNvSpPr/>
          <p:nvPr/>
        </p:nvSpPr>
        <p:spPr>
          <a:xfrm>
            <a:off x="5556000" y="1269000"/>
            <a:ext cx="1080000" cy="72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Choosing new location</a:t>
            </a:r>
            <a:endParaRPr lang="en-AU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9F28877-8AD6-21CF-087E-DB9A3A074591}"/>
              </a:ext>
            </a:extLst>
          </p:cNvPr>
          <p:cNvSpPr/>
          <p:nvPr/>
        </p:nvSpPr>
        <p:spPr>
          <a:xfrm>
            <a:off x="3307774" y="3069000"/>
            <a:ext cx="1080000" cy="72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Chase Player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CD1BDB1-2630-9A9C-B0CC-ABDF4F44EBF1}"/>
              </a:ext>
            </a:extLst>
          </p:cNvPr>
          <p:cNvSpPr/>
          <p:nvPr/>
        </p:nvSpPr>
        <p:spPr>
          <a:xfrm>
            <a:off x="5376000" y="3069000"/>
            <a:ext cx="1440000" cy="72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has all objectives</a:t>
            </a:r>
            <a:endParaRPr lang="en-AU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5062DAB-B925-FC0F-6052-C0FDF71E87E5}"/>
              </a:ext>
            </a:extLst>
          </p:cNvPr>
          <p:cNvSpPr/>
          <p:nvPr/>
        </p:nvSpPr>
        <p:spPr>
          <a:xfrm>
            <a:off x="7804226" y="3069000"/>
            <a:ext cx="1080000" cy="72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to chosen location</a:t>
            </a:r>
            <a:endParaRPr lang="en-AU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8FF89F2-CC9B-DDCE-BECF-081D9F0E5A96}"/>
              </a:ext>
            </a:extLst>
          </p:cNvPr>
          <p:cNvSpPr/>
          <p:nvPr/>
        </p:nvSpPr>
        <p:spPr>
          <a:xfrm>
            <a:off x="5366578" y="4869000"/>
            <a:ext cx="1440000" cy="72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interacted with me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1FEFD3-CA18-2EE7-D2B5-FC44B75359E5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6096000" y="794482"/>
            <a:ext cx="0" cy="47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2235DA-9663-8B1B-259E-B2CBA1C28319}"/>
              </a:ext>
            </a:extLst>
          </p:cNvPr>
          <p:cNvCxnSpPr>
            <a:stCxn id="3" idx="1"/>
            <a:endCxn id="4" idx="0"/>
          </p:cNvCxnSpPr>
          <p:nvPr/>
        </p:nvCxnSpPr>
        <p:spPr>
          <a:xfrm flipH="1">
            <a:off x="3847774" y="1629000"/>
            <a:ext cx="1708226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60FE98-4364-7155-2B02-7CBDCBB2DB96}"/>
              </a:ext>
            </a:extLst>
          </p:cNvPr>
          <p:cNvCxnSpPr>
            <a:stCxn id="4" idx="3"/>
            <a:endCxn id="3" idx="2"/>
          </p:cNvCxnSpPr>
          <p:nvPr/>
        </p:nvCxnSpPr>
        <p:spPr>
          <a:xfrm flipV="1">
            <a:off x="4387774" y="1989000"/>
            <a:ext cx="1708226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9FD208-2D93-A728-B82B-96276B1DC449}"/>
              </a:ext>
            </a:extLst>
          </p:cNvPr>
          <p:cNvCxnSpPr>
            <a:stCxn id="3" idx="3"/>
            <a:endCxn id="6" idx="0"/>
          </p:cNvCxnSpPr>
          <p:nvPr/>
        </p:nvCxnSpPr>
        <p:spPr>
          <a:xfrm>
            <a:off x="6636000" y="1629000"/>
            <a:ext cx="1708226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93195A-D1D4-D3D5-C812-592607593D8E}"/>
              </a:ext>
            </a:extLst>
          </p:cNvPr>
          <p:cNvCxnSpPr>
            <a:stCxn id="6" idx="1"/>
            <a:endCxn id="3" idx="2"/>
          </p:cNvCxnSpPr>
          <p:nvPr/>
        </p:nvCxnSpPr>
        <p:spPr>
          <a:xfrm flipH="1" flipV="1">
            <a:off x="6096000" y="1989000"/>
            <a:ext cx="1708226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E8F77B-4A16-77B6-EE9E-E94DA4A258DA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4387774" y="3429000"/>
            <a:ext cx="1698804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EE9487-973E-ADE1-F954-AF007185C8FA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6086578" y="3429000"/>
            <a:ext cx="1717648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F68FC0-939A-1DAC-6AF4-8E4C0C49DE2E}"/>
              </a:ext>
            </a:extLst>
          </p:cNvPr>
          <p:cNvCxnSpPr>
            <a:cxnSpLocks/>
          </p:cNvCxnSpPr>
          <p:nvPr/>
        </p:nvCxnSpPr>
        <p:spPr>
          <a:xfrm flipH="1" flipV="1">
            <a:off x="3847774" y="3789000"/>
            <a:ext cx="1518804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A096AC-F797-BC58-BB5B-170DF375E610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6806578" y="3789000"/>
            <a:ext cx="1537648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E90FEC-BB0B-EB13-3CD2-947E5817C39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086578" y="3789000"/>
            <a:ext cx="9422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FCDB4F-BAE4-188D-C7E3-4FC2251FC99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87774" y="3429000"/>
            <a:ext cx="98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F752ED-34BF-A832-CCD2-62620BE8B465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96000" y="1989000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4BEC0C-0E8F-5C42-DFA6-C2395705A68C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6816000" y="3429000"/>
            <a:ext cx="98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FA343E4-FA94-A794-7471-97703BBED266}"/>
              </a:ext>
            </a:extLst>
          </p:cNvPr>
          <p:cNvSpPr txBox="1"/>
          <p:nvPr/>
        </p:nvSpPr>
        <p:spPr>
          <a:xfrm>
            <a:off x="758536" y="794482"/>
            <a:ext cx="108000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1CD5E-B20B-07AE-C5B3-A526C58A9417}"/>
              </a:ext>
            </a:extLst>
          </p:cNvPr>
          <p:cNvSpPr txBox="1"/>
          <p:nvPr/>
        </p:nvSpPr>
        <p:spPr>
          <a:xfrm>
            <a:off x="910936" y="946882"/>
            <a:ext cx="108000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2137C8-A04B-1E52-14E7-FBDA4F706AD4}"/>
              </a:ext>
            </a:extLst>
          </p:cNvPr>
          <p:cNvSpPr txBox="1"/>
          <p:nvPr/>
        </p:nvSpPr>
        <p:spPr>
          <a:xfrm>
            <a:off x="1063336" y="1099282"/>
            <a:ext cx="108000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86828AB-4464-9A64-FBEF-7DE75D8E3FA4}"/>
              </a:ext>
            </a:extLst>
          </p:cNvPr>
          <p:cNvSpPr txBox="1"/>
          <p:nvPr/>
        </p:nvSpPr>
        <p:spPr>
          <a:xfrm>
            <a:off x="1215736" y="1251682"/>
            <a:ext cx="108000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0F22BD-BD8A-A55F-B202-57BFEB766DE4}"/>
              </a:ext>
            </a:extLst>
          </p:cNvPr>
          <p:cNvSpPr txBox="1"/>
          <p:nvPr/>
        </p:nvSpPr>
        <p:spPr>
          <a:xfrm>
            <a:off x="1368136" y="1404082"/>
            <a:ext cx="108000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B6E6E5-1151-5413-443B-6CEA0FC4DEEB}"/>
              </a:ext>
            </a:extLst>
          </p:cNvPr>
          <p:cNvSpPr txBox="1"/>
          <p:nvPr/>
        </p:nvSpPr>
        <p:spPr>
          <a:xfrm>
            <a:off x="1520536" y="1556482"/>
            <a:ext cx="108000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872440-0CFB-10B1-D913-261AD50F9A29}"/>
              </a:ext>
            </a:extLst>
          </p:cNvPr>
          <p:cNvSpPr txBox="1"/>
          <p:nvPr/>
        </p:nvSpPr>
        <p:spPr>
          <a:xfrm>
            <a:off x="1672936" y="1708882"/>
            <a:ext cx="108000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7A90D8-B99F-8CEF-E704-D3D4F5014001}"/>
              </a:ext>
            </a:extLst>
          </p:cNvPr>
          <p:cNvSpPr txBox="1"/>
          <p:nvPr/>
        </p:nvSpPr>
        <p:spPr>
          <a:xfrm rot="19155587">
            <a:off x="4606885" y="2324152"/>
            <a:ext cx="1080000" cy="40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Choosing new location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70207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Pountney</dc:creator>
  <cp:lastModifiedBy>Richard Pountney</cp:lastModifiedBy>
  <cp:revision>2</cp:revision>
  <dcterms:created xsi:type="dcterms:W3CDTF">2023-08-23T06:42:49Z</dcterms:created>
  <dcterms:modified xsi:type="dcterms:W3CDTF">2023-08-23T06:46:25Z</dcterms:modified>
</cp:coreProperties>
</file>