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0D59-5A09-E44E-F8CC-F3B273BA4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7B8B3-88A3-5945-F528-1818D3A8B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88EE7-22EA-C58B-2591-4EA7AD37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786E-D644-4A1C-AE50-DE3CFC3E9874}" type="datetimeFigureOut">
              <a:rPr lang="en-AU" smtClean="0"/>
              <a:t>13/03/2023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B5C90-2D1D-3AEA-94A6-D71CF51E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B1EF8-67C6-DC0C-8992-DD910FC8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830C-ED75-41EA-8B69-D673BB4CD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76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4A6F-344F-D1AF-A4C4-5238F45E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3A992-E767-F21B-C9F8-2FF579CEF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4F89-C388-49FE-00CF-F437827E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786E-D644-4A1C-AE50-DE3CFC3E9874}" type="datetimeFigureOut">
              <a:rPr lang="en-AU" smtClean="0"/>
              <a:t>13/03/2023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C6957-E812-C1FC-5C40-00FA75F1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A87C6-C544-5049-E62E-08060D99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830C-ED75-41EA-8B69-D673BB4CD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97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152B7-041F-2A3B-69D7-55D363295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4A825-1E55-783A-6D1D-3499210C9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B142-4CEB-F35F-4F6D-34184464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786E-D644-4A1C-AE50-DE3CFC3E9874}" type="datetimeFigureOut">
              <a:rPr lang="en-AU" smtClean="0"/>
              <a:t>13/03/2023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5EDE8-A127-9674-95FB-16867D1B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BFD3-BDFF-EA91-619F-BA90F30C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830C-ED75-41EA-8B69-D673BB4CD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17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E6B4-E0DD-32DF-D482-8A951898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AB15-50CE-F08C-8C23-310033CB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13BF-224F-6E84-6880-E2A0879D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786E-D644-4A1C-AE50-DE3CFC3E9874}" type="datetimeFigureOut">
              <a:rPr lang="en-AU" smtClean="0"/>
              <a:t>13/03/2023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1132-4E58-E9FE-BDBA-B2ABA69F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EE45-94A7-430E-C2EF-79F5EA73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830C-ED75-41EA-8B69-D673BB4CD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72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7148-4FD2-473E-64B5-B5CFC2DB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0B629-9B3E-3DAF-BBD1-4886ABBB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99C19-58E3-69AD-1492-6C40C31E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786E-D644-4A1C-AE50-DE3CFC3E9874}" type="datetimeFigureOut">
              <a:rPr lang="en-AU" smtClean="0"/>
              <a:t>13/03/2023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977D-6539-B4EC-EF88-4F78B34E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5D2CA-FC0B-0B2D-BB29-854D0852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830C-ED75-41EA-8B69-D673BB4CD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13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E3B8-96C4-DF56-2BC0-47B733C7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8B68B-62B2-D45B-0F9C-737F6D5F3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7FE50-A1D5-073A-F4C3-515B0A4B8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040D6-FCF6-BFB0-AF16-AA511E9E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786E-D644-4A1C-AE50-DE3CFC3E9874}" type="datetimeFigureOut">
              <a:rPr lang="en-AU" smtClean="0"/>
              <a:t>13/03/2023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EF6C-35F2-557D-C00F-218F71C7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B4B3C-A2CA-B7AF-F0BE-BA1E26A4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830C-ED75-41EA-8B69-D673BB4CD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79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35B7-3F2B-9303-B0F1-70B3E50D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46559-9A0E-2E4A-9E0B-50D1ACB90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B8DC1-4E98-0797-EAAE-377F9A216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B28C4-E6CB-63FB-D8CA-3E2B89258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B5845-8F14-34A7-D06C-1F50BDF6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9E468-7807-7298-442A-2E16F275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786E-D644-4A1C-AE50-DE3CFC3E9874}" type="datetimeFigureOut">
              <a:rPr lang="en-AU" smtClean="0"/>
              <a:t>13/03/2023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23881-8EE7-659D-CD88-6CEDB5D7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B7748-F462-F219-5DC9-425C8B79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830C-ED75-41EA-8B69-D673BB4CD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464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EC3B-423A-45FD-7390-17C10BAF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75DAE-C6EC-501E-22A0-29B30F88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786E-D644-4A1C-AE50-DE3CFC3E9874}" type="datetimeFigureOut">
              <a:rPr lang="en-AU" smtClean="0"/>
              <a:t>13/03/2023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3C7EB-C47C-66F9-38C6-D75D3619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F4CD5-2661-F726-E63B-94408C24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830C-ED75-41EA-8B69-D673BB4CD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396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67B90-7CB5-14A6-48B7-40E6FDC4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786E-D644-4A1C-AE50-DE3CFC3E9874}" type="datetimeFigureOut">
              <a:rPr lang="en-AU" smtClean="0"/>
              <a:t>13/03/2023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E86B0-DD25-68D6-63FA-D012FBED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CF9C5-5AC9-F9E1-BAC0-DCF83783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830C-ED75-41EA-8B69-D673BB4CD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0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7E89-AC26-9BF5-BAD8-38F093D3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DFA4B-B9D9-C074-BB94-8996EA62D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8A4FB-4831-69F5-B6FB-8CBDF4691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4C58-73E1-CBBA-D539-E72F3498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786E-D644-4A1C-AE50-DE3CFC3E9874}" type="datetimeFigureOut">
              <a:rPr lang="en-AU" smtClean="0"/>
              <a:t>13/03/2023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65172-18ED-2BF9-687B-EA2F4873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56C2F-C97F-CCE2-1FFE-40DFB044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830C-ED75-41EA-8B69-D673BB4CD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34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7D66-205B-961F-947C-AB6392D1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434376-1EC0-FA5D-064B-903DB12F9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A832E-1222-E379-C11B-56803C739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69CF0-935A-EFF0-D8DF-0A9C5EF4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786E-D644-4A1C-AE50-DE3CFC3E9874}" type="datetimeFigureOut">
              <a:rPr lang="en-AU" smtClean="0"/>
              <a:t>13/03/2023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979FD-F91D-4F10-8583-1E29A1BE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BB059-E556-5D63-8241-104DA410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830C-ED75-41EA-8B69-D673BB4CD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429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66D54-CEE6-5B05-2C16-637B2B7C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5D185-9148-DED3-C230-5097644D1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1784-1E93-E38A-9A67-9049D658A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786E-D644-4A1C-AE50-DE3CFC3E9874}" type="datetimeFigureOut">
              <a:rPr lang="en-AU" smtClean="0"/>
              <a:t>13/03/2023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D368B-AC4E-D8C0-6CE5-F629D4351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F56CA-2C82-3725-604F-24FA635D2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830C-ED75-41EA-8B69-D673BB4CD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03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ckettactics.com/roguelike-vs-roguelite" TargetMode="External"/><Relationship Id="rId3" Type="http://schemas.openxmlformats.org/officeDocument/2006/relationships/hyperlink" Target="https://gamerant.com/returnal-hades-roguelite-roguelike-games/" TargetMode="External"/><Relationship Id="rId7" Type="http://schemas.openxmlformats.org/officeDocument/2006/relationships/hyperlink" Target="https://medium.com/@zenorogue/what-is-the-difference-between-roguelike-and-roguelite-4c0fdc403db" TargetMode="External"/><Relationship Id="rId2" Type="http://schemas.openxmlformats.org/officeDocument/2006/relationships/hyperlink" Target="https://www.destructoid.com/the-difference-between-roguelike-and-roguelite-games/#:~:text=Often%2C%20the%20difference%20in%20roguelite,making%20that%20the%20easiest%20signifier.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gamer.com/roguelike-roguelite-difference-hades-darkest-dungeon/" TargetMode="External"/><Relationship Id="rId5" Type="http://schemas.openxmlformats.org/officeDocument/2006/relationships/hyperlink" Target="https://screenrant.com/roguelike-roguelite-difference-permadeath-hades-rogue-slay-spire/" TargetMode="External"/><Relationship Id="rId4" Type="http://schemas.openxmlformats.org/officeDocument/2006/relationships/hyperlink" Target="https://www.svg.com/865133/roguelike-vs-roguelite-the-differences-explain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AD85-04F8-51FE-DE3C-C6742DDEE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 Case Study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C22DC-6481-7EB2-49AE-854CF25CC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Richard Pountney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036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626B-27E0-ABF4-83DC-2CBEFC98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 of the Presentation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9BD9-0C7A-0719-E3D3-7E4E8872E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genre I have chosen to focus on is the differences between Roguelike &amp; Roguelite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Game I will focus on will be shown on slide #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Images used will have references either with them or at the end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60751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0AEF-3830-352E-87DD-E985195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 of these Genres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032D-CD87-062A-1238-010B0F3EB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terms “roguelike” and “roguelite” originate from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557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6BDA-204F-262A-3EED-9147C1BE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6165-FD0A-4284-3701-EA51CB3BE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39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3FD7-4395-3892-88B9-91BAEC3B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A812-5240-B84B-BB79-2382A0E76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information: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AU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Roguelike vs. Roguelite: What's the difference between the two? - </a:t>
            </a:r>
            <a:r>
              <a:rPr lang="en-AU" sz="1800" u="sng" kern="10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Destructoid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AU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The Difference Between Roguelite &amp; Roguelike Games </a:t>
            </a:r>
            <a:r>
              <a:rPr lang="en-AU" sz="1800" u="sng" kern="10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Explaned</a:t>
            </a:r>
            <a:r>
              <a:rPr lang="en-AU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- </a:t>
            </a:r>
            <a:r>
              <a:rPr lang="en-AU" sz="1800" u="sng" kern="10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GameRant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AU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Roguelike Vs Roguelite: The Differences </a:t>
            </a:r>
            <a:r>
              <a:rPr lang="en-AU" sz="1800" u="sng" kern="10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Explaned</a:t>
            </a:r>
            <a:r>
              <a:rPr lang="en-AU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- SVG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AU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Roguelike vs Roguelite | Do you know the difference? - G2A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AU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Uh Oh, Everyone is Mixing Up Roguelikes &amp; </a:t>
            </a:r>
            <a:r>
              <a:rPr lang="en-AU" sz="1800" u="sng" kern="10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Roguelites</a:t>
            </a:r>
            <a:r>
              <a:rPr lang="en-AU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Again - </a:t>
            </a:r>
            <a:r>
              <a:rPr lang="en-AU" sz="1800" u="sng" kern="10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TheGamer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AU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What is the difference between Roguelike &amp; Roguelite? - Medium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AU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Roguelike vs Roguelite - what's the difference? - Pocket Tactics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889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154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Video Game Case Study</vt:lpstr>
      <vt:lpstr>Overview of the Presentation</vt:lpstr>
      <vt:lpstr>The origin of these Genres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Case Study</dc:title>
  <dc:creator>Richard Pountney</dc:creator>
  <cp:lastModifiedBy>Richard Pountney</cp:lastModifiedBy>
  <cp:revision>2</cp:revision>
  <dcterms:created xsi:type="dcterms:W3CDTF">2023-03-13T05:09:43Z</dcterms:created>
  <dcterms:modified xsi:type="dcterms:W3CDTF">2023-03-13T07:58:55Z</dcterms:modified>
</cp:coreProperties>
</file>