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A03F-63FF-C033-D901-74A91ED8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70688-937A-AAB5-B1F7-F6C1CAEDD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B277-5A3A-A6DB-0AD8-33DE9D53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202B-3C26-AE3C-EE39-FF3587CD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2C2E-F8AE-D848-2297-AFA99B02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015D-FC85-DB73-C281-4A8EF3EB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53FE4-B66A-18CA-E46B-7F1DDF10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E31E-0DB1-6825-8E18-94EF78FB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94B9-5AB3-14ED-DA8F-EFEAE249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9564-E556-3416-9F1F-2180CC28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12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E9FB0-BD6D-F2AF-97E1-43E5E6190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8D59D-57E9-FFF8-7728-8FA74CA9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23FB-5C6E-30D8-578B-82308C75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82F9-9D32-96DC-E753-20E24D0F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A23C-802C-2934-311C-02E946B1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4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E382-E2AC-9253-3A66-6613F112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75B7-30DE-108E-F097-D7698261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6AA6-1E91-FFFC-E78A-5FE4AF8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4130-D995-21CF-9C6C-701DC50C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E807-6A0A-0C00-FD7B-0BA94789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4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EDD-3063-0CA3-6430-574BD6BC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55492-C402-B660-8247-A1DBE72D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673B-59C7-56CF-E6E8-3D1E3C66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CC83-F062-4EC4-6AAF-92B2D33D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78AB-3E48-17EF-867F-DF822822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5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244B-8395-24C7-D217-3599A4F4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F971-2385-B557-FDCB-DEB14C56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D2A1-D6D6-5F27-8B57-47939E9C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6448-25DC-037B-380D-A1C0DBAB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3167-A9EB-3D81-CDBA-FA89699B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A71CB-F8B0-90F5-4C90-E455130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5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2038-E654-E2B0-8D61-861C9F2F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B1F7-9102-27D5-4202-BBFB7F48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6C8D1-0E35-B4CD-D90F-6051428DD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D35ED-5EC9-C2D6-DB85-8D2CD3FF2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C3BB8-07A8-4749-CC27-D7600476C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74F04-418A-AA97-F55F-6360E0FF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042F4-29D8-0F09-74A9-BE171FCE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16EE-75D2-1876-7FF2-DEFC32F8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23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806B-0640-0DEE-3712-DA91EEAF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B9FD-6C38-B5EC-5EF2-3412805F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BCAFB-ACF2-1400-00E0-8655DE43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3B0D7-C61E-E082-EDAD-6B1DB2F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4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9140E-D4C9-B388-134B-6705D76B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E3FD2-BCB2-F6C1-242B-B3A13374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2A2-6778-DDB4-502F-8CC0C4FD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0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F66B-4F65-654E-46F8-4FCAAE33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74EA-B2B7-2688-D01B-6D07C0C9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4CEE-CC69-DEF0-E909-1C70456F2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898F2-1A30-6DB4-803F-CE4D951B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38896-3521-A2DF-BCA1-A7C898E3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0DDA-3AC1-50D0-71CA-0841F92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01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1CB0-6784-D56C-8056-17515794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1E79C-0676-E290-2EF0-C77D18B5D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2B535-2AF1-8075-FDE2-A43B6E81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0B013-D184-976E-A521-FE69770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BBFF-2851-E64B-B4C7-BEEBF962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F0D92-C5B0-D846-CE35-5D740CDC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8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A7447-AF53-9FA0-DFA7-8EC8D347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0A5D7-3850-3CDC-3EF5-DD0F7BD4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0A034-848C-9EDC-BE56-E81C9A091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05C-E1AC-42F8-B3B1-4340E74C956E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4E53-CE26-F8E5-56D3-950A2607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6873-AFDB-E726-448D-7948F481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35E28-AD6F-4F0E-B038-935770E17C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49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F305-13F2-47C2-C42A-DB16D0FC0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DC9E7-2592-2241-981B-DFAF0FDF4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59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5D8337-1F92-A2E1-1948-CD668D29F333}"/>
              </a:ext>
            </a:extLst>
          </p:cNvPr>
          <p:cNvSpPr/>
          <p:nvPr/>
        </p:nvSpPr>
        <p:spPr>
          <a:xfrm>
            <a:off x="5278072" y="999003"/>
            <a:ext cx="1635855" cy="5956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Start: move to Root Node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C182189-2086-7B83-573A-2D38AAA9F176}"/>
              </a:ext>
            </a:extLst>
          </p:cNvPr>
          <p:cNvSpPr/>
          <p:nvPr/>
        </p:nvSpPr>
        <p:spPr>
          <a:xfrm>
            <a:off x="5550711" y="2358020"/>
            <a:ext cx="1090569" cy="66273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Find New Node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151501-212E-9FC5-DBDB-BD54AF9B94F9}"/>
              </a:ext>
            </a:extLst>
          </p:cNvPr>
          <p:cNvSpPr/>
          <p:nvPr/>
        </p:nvSpPr>
        <p:spPr>
          <a:xfrm>
            <a:off x="5550711" y="3766656"/>
            <a:ext cx="1090569" cy="66273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Move to Node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14B81E87-CAAB-15A6-E211-CB74378802B8}"/>
              </a:ext>
            </a:extLst>
          </p:cNvPr>
          <p:cNvSpPr/>
          <p:nvPr/>
        </p:nvSpPr>
        <p:spPr>
          <a:xfrm>
            <a:off x="3612856" y="2818701"/>
            <a:ext cx="1291904" cy="85567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Player Caught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EEA229-28C3-0851-63A8-B38EA9BCCA8A}"/>
              </a:ext>
            </a:extLst>
          </p:cNvPr>
          <p:cNvCxnSpPr>
            <a:stCxn id="4" idx="4"/>
            <a:endCxn id="9" idx="0"/>
          </p:cNvCxnSpPr>
          <p:nvPr/>
        </p:nvCxnSpPr>
        <p:spPr>
          <a:xfrm flipH="1">
            <a:off x="6095996" y="1594622"/>
            <a:ext cx="4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A85BC0D-B409-BEF6-5594-35283FC3975F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>
            <a:off x="6641280" y="2689385"/>
            <a:ext cx="12700" cy="14086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F7AA10-6303-8AC0-0801-A3394FECFD3B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095996" y="3020750"/>
            <a:ext cx="0" cy="7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53000-F8FF-A6FE-718A-F60CA156AC1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4904760" y="3246540"/>
            <a:ext cx="645951" cy="8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55D89B-5DD9-3301-9A83-74369AB1E529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V="1">
            <a:off x="4258808" y="1507396"/>
            <a:ext cx="1258829" cy="131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5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B0FB833B46F43B6283E045DBDE4C9" ma:contentTypeVersion="12" ma:contentTypeDescription="Create a new document." ma:contentTypeScope="" ma:versionID="a7671b973ece72253b71a0962dd973c8">
  <xsd:schema xmlns:xsd="http://www.w3.org/2001/XMLSchema" xmlns:xs="http://www.w3.org/2001/XMLSchema" xmlns:p="http://schemas.microsoft.com/office/2006/metadata/properties" xmlns:ns3="f6565a72-4ad3-4f2e-a9a0-4b6d81b60b5f" xmlns:ns4="a8fe91b3-d6fc-49f8-ae21-bb1af620c032" targetNamespace="http://schemas.microsoft.com/office/2006/metadata/properties" ma:root="true" ma:fieldsID="cd2dee3d57b9ca32224fff02c8c931a4" ns3:_="" ns4:_="">
    <xsd:import namespace="f6565a72-4ad3-4f2e-a9a0-4b6d81b60b5f"/>
    <xsd:import namespace="a8fe91b3-d6fc-49f8-ae21-bb1af620c0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65a72-4ad3-4f2e-a9a0-4b6d81b60b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e91b3-d6fc-49f8-ae21-bb1af620c0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A1CE32-5268-4A3A-92E7-9B78C8672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65a72-4ad3-4f2e-a9a0-4b6d81b60b5f"/>
    <ds:schemaRef ds:uri="a8fe91b3-d6fc-49f8-ae21-bb1af620c0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79797-F85E-4BFC-A3B5-9EB83B0BE9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93CED-CE2B-4AFA-92E6-76EEBBE4FDC4}">
  <ds:schemaRefs>
    <ds:schemaRef ds:uri="http://purl.org/dc/elements/1.1/"/>
    <ds:schemaRef ds:uri="http://schemas.microsoft.com/office/2006/documentManagement/types"/>
    <ds:schemaRef ds:uri="http://purl.org/dc/dcmitype/"/>
    <ds:schemaRef ds:uri="f6565a72-4ad3-4f2e-a9a0-4b6d81b60b5f"/>
    <ds:schemaRef ds:uri="http://schemas.microsoft.com/office/infopath/2007/PartnerControls"/>
    <ds:schemaRef ds:uri="a8fe91b3-d6fc-49f8-ae21-bb1af620c032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1</cp:revision>
  <dcterms:created xsi:type="dcterms:W3CDTF">2022-06-12T09:21:50Z</dcterms:created>
  <dcterms:modified xsi:type="dcterms:W3CDTF">2022-06-12T15:04:46Z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0x010100308B0FB833B46F43B6283E045DBDE4C9</vt:lpwstr>
  </property>
</Properties>
</file>