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750" r:id="rId2"/>
    <p:sldMasterId id="2147483930" r:id="rId3"/>
    <p:sldMasterId id="2147483948" r:id="rId4"/>
    <p:sldMasterId id="214748396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28F46C64-E8E4-473C-B0E9-46F166C3284E}">
          <p14:sldIdLst>
            <p14:sldId id="256"/>
            <p14:sldId id="257"/>
          </p14:sldIdLst>
        </p14:section>
        <p14:section name="Analyse Video Game Genre" id="{168F7EC0-4ED9-4679-A291-84760D711124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Interpret Consumer Demographics" id="{CC426C07-3BD3-4805-9425-3C7F03CF6C1F}">
          <p14:sldIdLst>
            <p14:sldId id="264"/>
            <p14:sldId id="267"/>
          </p14:sldIdLst>
        </p14:section>
        <p14:section name="Outline Game Design &amp; Gameplay Principles" id="{1A477893-536B-4DB0-8B4B-5574D754CAEB}">
          <p14:sldIdLst>
            <p14:sldId id="265"/>
          </p14:sldIdLst>
        </p14:section>
        <p14:section name="End" id="{98DC626C-DECD-43BE-B819-DD4D29B67DC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4" autoAdjust="0"/>
    <p:restoredTop sz="93078" autoAdjust="0"/>
  </p:normalViewPr>
  <p:slideViewPr>
    <p:cSldViewPr snapToGrid="0">
      <p:cViewPr varScale="1">
        <p:scale>
          <a:sx n="85" d="100"/>
          <a:sy n="85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53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4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80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22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1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97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866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89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03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42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29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44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03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87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664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434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493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69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376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834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54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068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46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728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433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256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95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117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864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472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314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27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4777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230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947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052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458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0307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49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651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7348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0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9547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6963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136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243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05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625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62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809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0812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1941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7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1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1780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8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964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7014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596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0571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2349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941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5953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4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23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9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9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42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9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82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854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C3AB-0F80-4A56-AC79-1D8A4CD8053D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66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75D9-367B-1159-A5BE-A56BA5930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Video Game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8C70-C911-E72A-BB1D-B147C5370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Richard Pountney</a:t>
            </a:r>
          </a:p>
        </p:txBody>
      </p:sp>
    </p:spTree>
    <p:extLst>
      <p:ext uri="{BB962C8B-B14F-4D97-AF65-F5344CB8AC3E}">
        <p14:creationId xmlns:p14="http://schemas.microsoft.com/office/powerpoint/2010/main" val="9866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756B-B380-AA86-10A3-4F87111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the habits of the consumers are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A018-0F44-1753-7CC4-C4534A01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that will buy the games just because of a franchise.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6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ADD-7A10-A10B-1094-D34649C6D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5CAE-6E02-8F19-8A7D-3E918323E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40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A019-BD61-5AE5-7C12-7B15927C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898B-320C-A75E-A9CF-D1717F9F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Most are my own knowledge from watching Playthroughs on YouTube &amp; personally playing some platformer games myself.</a:t>
            </a:r>
          </a:p>
          <a:p>
            <a:pPr lvl="1"/>
            <a:r>
              <a:rPr lang="en-AU" dirty="0"/>
              <a:t>I have played:</a:t>
            </a:r>
          </a:p>
          <a:p>
            <a:pPr lvl="2"/>
            <a:r>
              <a:rPr lang="en-AU" dirty="0"/>
              <a:t>Mario</a:t>
            </a:r>
          </a:p>
          <a:p>
            <a:pPr lvl="3"/>
            <a:r>
              <a:rPr lang="en-AU" dirty="0"/>
              <a:t>Super Mario Bros</a:t>
            </a:r>
          </a:p>
          <a:p>
            <a:pPr lvl="3"/>
            <a:r>
              <a:rPr lang="en-AU" dirty="0"/>
              <a:t>Super Mario World</a:t>
            </a:r>
          </a:p>
          <a:p>
            <a:pPr lvl="3"/>
            <a:r>
              <a:rPr lang="en-AU" dirty="0"/>
              <a:t>New Super Mario Bros Wii</a:t>
            </a:r>
          </a:p>
          <a:p>
            <a:pPr lvl="3"/>
            <a:r>
              <a:rPr lang="en-AU" dirty="0"/>
              <a:t>New Super Mario Bros DS</a:t>
            </a:r>
          </a:p>
          <a:p>
            <a:pPr lvl="3"/>
            <a:r>
              <a:rPr lang="en-AU" dirty="0"/>
              <a:t>New Super Mario Bros U</a:t>
            </a:r>
          </a:p>
          <a:p>
            <a:pPr lvl="2"/>
            <a:r>
              <a:rPr lang="en-AU" dirty="0"/>
              <a:t>Sonic</a:t>
            </a:r>
          </a:p>
          <a:p>
            <a:pPr lvl="3"/>
            <a:r>
              <a:rPr lang="en-AU" dirty="0"/>
              <a:t>Sonic Forces</a:t>
            </a:r>
          </a:p>
          <a:p>
            <a:pPr lvl="3"/>
            <a:r>
              <a:rPr lang="en-AU" dirty="0"/>
              <a:t>Sonic 1, 2, 3 &amp; Knuckles</a:t>
            </a:r>
          </a:p>
          <a:p>
            <a:pPr lvl="3"/>
            <a:r>
              <a:rPr lang="en-AU" dirty="0"/>
              <a:t>Sonic Generations</a:t>
            </a:r>
          </a:p>
          <a:p>
            <a:pPr lvl="1"/>
            <a:r>
              <a:rPr lang="en-AU" dirty="0"/>
              <a:t>What I have only watched:</a:t>
            </a:r>
          </a:p>
          <a:p>
            <a:pPr lvl="2"/>
            <a:r>
              <a:rPr lang="en-AU" dirty="0"/>
              <a:t>Celeste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5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9143-D612-DA90-BB48-A7591547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 view 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470A-3EBC-2081-6447-76F10B78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genre I have chosen to focus on is: Platformers</a:t>
            </a:r>
          </a:p>
          <a:p>
            <a:pPr marL="0" indent="0">
              <a:buNone/>
            </a:pPr>
            <a:r>
              <a:rPr lang="en-AU" dirty="0"/>
              <a:t>Most of the information in this presentation is from personal experience from playing a lot of this genre over the years.</a:t>
            </a:r>
          </a:p>
          <a:p>
            <a:pPr marL="0" indent="0">
              <a:buNone/>
            </a:pPr>
            <a:r>
              <a:rPr lang="en-AU" dirty="0"/>
              <a:t>I would have put something in to say when it is not my knowledge.</a:t>
            </a:r>
          </a:p>
          <a:p>
            <a:pPr marL="0" indent="0">
              <a:buNone/>
            </a:pPr>
            <a:r>
              <a:rPr lang="en-AU" dirty="0"/>
              <a:t>Images used will have references either with them or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040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88C-78BF-31AC-43B2-EEE93B7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 think are the defining game-play characteristics of this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58D-CFE2-6F62-13BE-326DD1E5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Movement: left, right &amp; possibly up, down movement</a:t>
            </a:r>
          </a:p>
          <a:p>
            <a:r>
              <a:rPr lang="en-AU" dirty="0"/>
              <a:t>Jumping: Having different types of jumps (Most commonly holding the jump button to have a higher jump)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308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88C-78BF-31AC-43B2-EEE93B7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 think are the defining game-play characteristics of this genre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58D-CFE2-6F62-13BE-326DD1E5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Platforms &amp; Obstacles (e.g. spikes, enemies, pits of death, higher platforms)</a:t>
            </a:r>
          </a:p>
          <a:p>
            <a:pPr lvl="1"/>
            <a:r>
              <a:rPr lang="en-AU" dirty="0"/>
              <a:t>Ways of navigation of the platforms &amp; obstacles (e.g. springs/bounce platforms, ladders)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76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88C-78BF-31AC-43B2-EEE93B7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 think are the defining game-play characteristics of this genre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58D-CFE2-6F62-13BE-326DD1E5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Time: Timing is key for some jumps, a time limit.</a:t>
            </a:r>
          </a:p>
          <a:p>
            <a:r>
              <a:rPr lang="en-AU" dirty="0"/>
              <a:t>Lives &amp;or health system (how many times you can die before a game-over?)</a:t>
            </a:r>
          </a:p>
          <a:p>
            <a:r>
              <a:rPr lang="en-AU" dirty="0"/>
              <a:t>Score: get awards for a score</a:t>
            </a:r>
          </a:p>
        </p:txBody>
      </p:sp>
    </p:spTree>
    <p:extLst>
      <p:ext uri="{BB962C8B-B14F-4D97-AF65-F5344CB8AC3E}">
        <p14:creationId xmlns:p14="http://schemas.microsoft.com/office/powerpoint/2010/main" val="329000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D41F-DBFE-B4B2-BF9F-8F21DD78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 think are the defining game-play characteristics of this genre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0DC5-F0BD-15CE-4048-533F8A24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selection or world map</a:t>
            </a:r>
            <a:br>
              <a:rPr lang="en-US" dirty="0"/>
            </a:br>
            <a:r>
              <a:rPr lang="en-US" dirty="0"/>
              <a:t>A way to select a level or a way to show progression.</a:t>
            </a:r>
          </a:p>
          <a:p>
            <a:r>
              <a:rPr lang="en-US" dirty="0"/>
              <a:t>Collectables</a:t>
            </a:r>
            <a:br>
              <a:rPr lang="en-US" dirty="0"/>
            </a:br>
            <a:r>
              <a:rPr lang="en-US" dirty="0"/>
              <a:t>Can give points, be secret bonuses, or be hidden or hard to get.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35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0678-0889-E327-2268-55EDC000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 think are the defining game-play characteristics of this genre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A82D-B4D1-2316-DD41-5EC6C8E2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*Power-ups &amp;or Items</a:t>
            </a:r>
            <a:br>
              <a:rPr lang="en-US" dirty="0"/>
            </a:br>
            <a:r>
              <a:rPr lang="en-US" dirty="0"/>
              <a:t>Can give a benefit of some sort or give an extra hit point</a:t>
            </a:r>
          </a:p>
          <a:p>
            <a:r>
              <a:rPr lang="en-US" dirty="0"/>
              <a:t>*Puzzles</a:t>
            </a:r>
            <a:br>
              <a:rPr lang="en-US" dirty="0"/>
            </a:br>
            <a:r>
              <a:rPr lang="en-US" dirty="0"/>
              <a:t>To find a different ending on a level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FC69-C493-7F3C-A290-3F5AACE1EBDC}"/>
              </a:ext>
            </a:extLst>
          </p:cNvPr>
          <p:cNvSpPr txBox="1"/>
          <p:nvPr/>
        </p:nvSpPr>
        <p:spPr>
          <a:xfrm rot="16200000">
            <a:off x="-952610" y="2805494"/>
            <a:ext cx="354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are not common or are different for each game</a:t>
            </a:r>
          </a:p>
        </p:txBody>
      </p:sp>
    </p:spTree>
    <p:extLst>
      <p:ext uri="{BB962C8B-B14F-4D97-AF65-F5344CB8AC3E}">
        <p14:creationId xmlns:p14="http://schemas.microsoft.com/office/powerpoint/2010/main" val="307514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F162-155E-8DD7-2254-E2F08F4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think are the objectives &amp; purpose of gameplay for this genre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025D-A4B4-D08F-A587-99EC1657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of the platforms &amp; obstacles</a:t>
            </a:r>
          </a:p>
          <a:p>
            <a:r>
              <a:rPr lang="en-US" dirty="0"/>
              <a:t>Get to the ending(s) of the level or the objective.</a:t>
            </a:r>
          </a:p>
          <a:p>
            <a:r>
              <a:rPr lang="en-US" dirty="0"/>
              <a:t>Taking challenges to get collectables.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5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B03B-20A5-EECE-C3AB-8C8D522F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 think the characteristics of the target consumers are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BA0C-5BAB-2C51-B83B-B6CD374E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Casual gamers</a:t>
            </a:r>
          </a:p>
          <a:p>
            <a:r>
              <a:rPr lang="en-AU" dirty="0"/>
              <a:t>Problem-solving players.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19367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5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</TotalTime>
  <Words>465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Tw Cen MT</vt:lpstr>
      <vt:lpstr>Vapor Trail</vt:lpstr>
      <vt:lpstr>Celestial</vt:lpstr>
      <vt:lpstr>Mesh</vt:lpstr>
      <vt:lpstr>Circuit</vt:lpstr>
      <vt:lpstr>1_Circuit</vt:lpstr>
      <vt:lpstr>Video Game Case Study</vt:lpstr>
      <vt:lpstr>Over view on presentation</vt:lpstr>
      <vt:lpstr>What I think are the defining game-play characteristics of this genre</vt:lpstr>
      <vt:lpstr>What I think are the defining game-play characteristics of this genre (Continued)</vt:lpstr>
      <vt:lpstr>What I think are the defining game-play characteristics of this genre (Continued)</vt:lpstr>
      <vt:lpstr>What I think are the defining game-play characteristics of this genre (Continued)</vt:lpstr>
      <vt:lpstr>What I think are the defining game-play characteristics of this genre (Continued)</vt:lpstr>
      <vt:lpstr>What I think are the objectives &amp; purpose of gameplay for this genre</vt:lpstr>
      <vt:lpstr>What I think the characteristics of the target consumers are</vt:lpstr>
      <vt:lpstr>What I think the habits of the consumers are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Case Study</dc:title>
  <dc:creator>Richard Pountney</dc:creator>
  <cp:lastModifiedBy>Richard Pountney</cp:lastModifiedBy>
  <cp:revision>6</cp:revision>
  <dcterms:created xsi:type="dcterms:W3CDTF">2023-03-08T02:20:59Z</dcterms:created>
  <dcterms:modified xsi:type="dcterms:W3CDTF">2023-03-09T07:37:18Z</dcterms:modified>
</cp:coreProperties>
</file>