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6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E1D8-72E9-4EBF-9C91-288609085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9595E-8020-439F-BC58-9FE0F5F83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922FA-8E15-48E2-8F0D-F6972BD6C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C9D1-C0F4-49E5-9471-0F4CC85A07CA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6620D-8F18-4DD8-BF53-51F05B4A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D2F65-DF0A-4FE8-AF8C-B3637ACF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9AD-92FF-4B93-87F9-8A9E9429D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179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6EA1-3562-40FF-B754-BF64E94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F89E9-EC28-4A0D-8D13-2DA1D76C3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5E2DF-B4AD-4ADB-8CBD-ED061EF9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C9D1-C0F4-49E5-9471-0F4CC85A07CA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2A42-6124-4FAF-89C4-30070F28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6837-96E8-4DF2-AFCC-15536E58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9AD-92FF-4B93-87F9-8A9E9429D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57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D7CBF-52BA-4BCC-88CD-6D71E2B8E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8191D-867B-40B5-87E9-A1974C278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C66E7-6C0E-4575-8591-A2925519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C9D1-C0F4-49E5-9471-0F4CC85A07CA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54128-6D73-4E47-A978-6E0CCBC6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87F1F-2651-4F0F-88F0-A6000B94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9AD-92FF-4B93-87F9-8A9E9429D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550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4A423-3F8F-4194-931F-CEB3752E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A289-4608-4BBC-A32A-87F581460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B3785-C48B-4FEA-872A-33056E9E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C9D1-C0F4-49E5-9471-0F4CC85A07CA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F554B-F461-47B3-862B-F21C47A1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C310B-C5F2-403F-BD2D-5E3C574A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9AD-92FF-4B93-87F9-8A9E9429D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46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D4D8-9054-4214-AA97-82D8E247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94B64-8B1F-4946-90B1-FCFFE9D0C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E9AE7-CE64-4A31-AB71-D79290D0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C9D1-C0F4-49E5-9471-0F4CC85A07CA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6684F-D1F4-437C-8447-09F87EB5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C1633-EC27-42E0-AF71-59919122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9AD-92FF-4B93-87F9-8A9E9429D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36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1238-DE4C-49B0-B3D3-7A350268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AF67-95B8-4978-8AEC-A75019938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A8E74-49C1-41A7-8B4E-B4780BF6D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286C0-90B9-4DC9-BAE5-BDD73F87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C9D1-C0F4-49E5-9471-0F4CC85A07CA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9BD1F-7609-477C-A5A2-81FACCFA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53A74-E2D1-457A-824C-87B8BBAC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9AD-92FF-4B93-87F9-8A9E9429D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199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B8C6-91BA-42C0-82AD-78A50977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EB0C2-64B6-4ABC-84B1-A30707189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8AECF-16A7-4551-AEB4-27B643E2E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F6CCE-6A55-4A5F-9DAD-2763A719B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6CA25-5F8A-4EF9-86A7-8B2692617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8BFDD-3DD8-469B-A3A1-290299B1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C9D1-C0F4-49E5-9471-0F4CC85A07CA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3EBE3D-00A9-4809-9C21-B48DF109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AAD0D-0C79-4631-8995-3A7167AD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9AD-92FF-4B93-87F9-8A9E9429D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671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C082-87B5-4B8A-A971-789FC4D0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0536F-E5EB-4585-BBB2-AF054AB5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C9D1-C0F4-49E5-9471-0F4CC85A07CA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B7B35-4547-4592-B8DE-426A0C6E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B255-6516-4DC7-8834-24C48E93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9AD-92FF-4B93-87F9-8A9E9429D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682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DB038-ED66-4072-8867-EC4FE11C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C9D1-C0F4-49E5-9471-0F4CC85A07CA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E6AC9-DD60-4A32-9B44-A1DC02AA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8CE63-66B2-4AC6-A3D1-972E8471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9AD-92FF-4B93-87F9-8A9E9429D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43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06F8-6203-40D2-BE88-848CFAE0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BD9BE-40CA-4E7D-9BBC-AAB4BCF97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BBB4F-0DC5-4DF2-9295-E9ACFCC7C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1EF67-F892-42FC-834B-11C36D23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C9D1-C0F4-49E5-9471-0F4CC85A07CA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04B39-DD30-4606-A05D-69C46BBC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BDFD3-8F2F-41A7-A326-823B96CC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9AD-92FF-4B93-87F9-8A9E9429D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058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2E5C-F16A-4576-A1DD-9158D4FF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8B63B-CF8E-4E5C-A585-DFCA82345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593AF-9AE8-4729-B66B-3E4A66BAA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0BA1A-1F54-420D-9F92-AA85DCB3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C9D1-C0F4-49E5-9471-0F4CC85A07CA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DA2C8-93E5-4EC2-8772-A514D16B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68538-C5E8-44FF-8B2A-3ECC4960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9AD-92FF-4B93-87F9-8A9E9429D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843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D2787-EF88-4374-A587-33DA6722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E9BDE-A18C-4195-AB7F-0608E3BBC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81506-E38A-464E-9C67-A6B2555A0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5C9D1-C0F4-49E5-9471-0F4CC85A07CA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56E28-0F51-4414-B0F0-D9248FC56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B79BA-D252-4935-895B-541128B38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59AD-92FF-4B93-87F9-8A9E9429D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152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C9A3-B87E-4F85-8949-435744C4A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0CEF8-B79E-4315-B313-A1F2E5905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468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Pountney</dc:creator>
  <cp:lastModifiedBy>Richard Pountney</cp:lastModifiedBy>
  <cp:revision>1</cp:revision>
  <dcterms:created xsi:type="dcterms:W3CDTF">2022-03-24T06:43:26Z</dcterms:created>
  <dcterms:modified xsi:type="dcterms:W3CDTF">2022-03-24T06:44:24Z</dcterms:modified>
</cp:coreProperties>
</file>