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4" autoAdjust="0"/>
    <p:restoredTop sz="94660"/>
  </p:normalViewPr>
  <p:slideViewPr>
    <p:cSldViewPr snapToGrid="0">
      <p:cViewPr varScale="1">
        <p:scale>
          <a:sx n="46" d="100"/>
          <a:sy n="46" d="100"/>
        </p:scale>
        <p:origin x="43" y="10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C44C3AB-0F80-4A56-AC79-1D8A4CD8053D}" type="datetimeFigureOut">
              <a:rPr lang="en-AU" smtClean="0"/>
              <a:t>8/03/2023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91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8/03/2023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337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8/03/2023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6343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8/03/2023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9803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8/03/2023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2141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8/03/2023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016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8/03/2023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2689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8/03/2023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3356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8/03/2023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208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8/03/2023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259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8/03/2023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337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8/03/2023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493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8/03/2023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485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8/03/2023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394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8/03/2023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414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8/03/2023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905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C3AB-0F80-4A56-AC79-1D8A4CD8053D}" type="datetimeFigureOut">
              <a:rPr lang="en-AU" smtClean="0"/>
              <a:t>8/03/2023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975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C3AB-0F80-4A56-AC79-1D8A4CD8053D}" type="datetimeFigureOut">
              <a:rPr lang="en-AU" smtClean="0"/>
              <a:t>8/03/2023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D1A2B-EA10-46AB-ABBC-A0FABFBF6B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5227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75D9-367B-1159-A5BE-A56BA5930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Video Game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78C70-C911-E72A-BB1D-B147C5370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By Richard Pountney</a:t>
            </a:r>
          </a:p>
        </p:txBody>
      </p:sp>
    </p:spTree>
    <p:extLst>
      <p:ext uri="{BB962C8B-B14F-4D97-AF65-F5344CB8AC3E}">
        <p14:creationId xmlns:p14="http://schemas.microsoft.com/office/powerpoint/2010/main" val="9866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9143-D612-DA90-BB48-A7591547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 view on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A470A-3EBC-2081-6447-76F10B78B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The genre I have chosen to focus on is: Platformers</a:t>
            </a:r>
          </a:p>
          <a:p>
            <a:pPr marL="0" indent="0">
              <a:buNone/>
            </a:pPr>
            <a:r>
              <a:rPr lang="en-AU" dirty="0"/>
              <a:t>Most of the information in this presentation is from personal experience from playing a lot of this genre over the years.</a:t>
            </a:r>
          </a:p>
          <a:p>
            <a:pPr marL="0" indent="0">
              <a:buNone/>
            </a:pPr>
            <a:r>
              <a:rPr lang="en-AU" dirty="0"/>
              <a:t>I would have put something in to say when it is not my knowledge.</a:t>
            </a:r>
          </a:p>
          <a:p>
            <a:pPr marL="0" indent="0">
              <a:buNone/>
            </a:pPr>
            <a:r>
              <a:rPr lang="en-AU" dirty="0"/>
              <a:t>Images used will have references either with them or at the end of the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60405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D88C-78BF-31AC-43B2-EEE93B7C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 think are the defining game-play characteristics of this genre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4458D-CFE2-6F62-13BE-326DD1E5E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Movement: left, right &amp; possibly up, down movement</a:t>
            </a:r>
          </a:p>
          <a:p>
            <a:r>
              <a:rPr lang="en-AU" dirty="0"/>
              <a:t>Jumping: Having different types of jumps (Most commonly holding the jump button to have a higher jump)</a:t>
            </a:r>
          </a:p>
          <a:p>
            <a:r>
              <a:rPr lang="en-AU" dirty="0"/>
              <a:t>Platforms &amp; Obstacles (e.g. spikes, enemies, pits of death, higher platforms)</a:t>
            </a:r>
          </a:p>
          <a:p>
            <a:pPr lvl="1"/>
            <a:r>
              <a:rPr lang="en-AU" dirty="0"/>
              <a:t>Ways of navigation of the platforms &amp; obstacles (e.g. springs/bounce platforms, ladders)</a:t>
            </a:r>
          </a:p>
          <a:p>
            <a:r>
              <a:rPr lang="en-AU" dirty="0"/>
              <a:t>Time: Timing is key for some jumps, a time limit.</a:t>
            </a:r>
          </a:p>
          <a:p>
            <a:r>
              <a:rPr lang="en-AU" dirty="0"/>
              <a:t>Lives &amp;or health system (how many times you can die before </a:t>
            </a:r>
            <a:r>
              <a:rPr lang="en-AU"/>
              <a:t>a game-over?)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3080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185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</vt:lpstr>
      <vt:lpstr>Video Game Case Study</vt:lpstr>
      <vt:lpstr>Over view on presentation</vt:lpstr>
      <vt:lpstr>What I think are the defining game-play characteristics of this genre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Case Study</dc:title>
  <dc:creator>Richard Pountney</dc:creator>
  <cp:lastModifiedBy>Richard Pountney</cp:lastModifiedBy>
  <cp:revision>2</cp:revision>
  <dcterms:created xsi:type="dcterms:W3CDTF">2023-03-08T02:20:59Z</dcterms:created>
  <dcterms:modified xsi:type="dcterms:W3CDTF">2023-03-08T06:11:38Z</dcterms:modified>
</cp:coreProperties>
</file>